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4" r:id="rId1"/>
  </p:sldMasterIdLst>
  <p:notesMasterIdLst>
    <p:notesMasterId r:id="rId30"/>
  </p:notesMasterIdLst>
  <p:handoutMasterIdLst>
    <p:handoutMasterId r:id="rId31"/>
  </p:handoutMasterIdLst>
  <p:sldIdLst>
    <p:sldId id="353" r:id="rId2"/>
    <p:sldId id="352" r:id="rId3"/>
    <p:sldId id="355" r:id="rId4"/>
    <p:sldId id="356" r:id="rId5"/>
    <p:sldId id="305" r:id="rId6"/>
    <p:sldId id="284" r:id="rId7"/>
    <p:sldId id="357" r:id="rId8"/>
    <p:sldId id="301" r:id="rId9"/>
    <p:sldId id="312" r:id="rId10"/>
    <p:sldId id="313" r:id="rId11"/>
    <p:sldId id="314" r:id="rId12"/>
    <p:sldId id="329" r:id="rId13"/>
    <p:sldId id="330" r:id="rId14"/>
    <p:sldId id="331" r:id="rId15"/>
    <p:sldId id="332" r:id="rId16"/>
    <p:sldId id="360" r:id="rId17"/>
    <p:sldId id="362" r:id="rId18"/>
    <p:sldId id="369" r:id="rId19"/>
    <p:sldId id="370" r:id="rId20"/>
    <p:sldId id="371" r:id="rId21"/>
    <p:sldId id="364" r:id="rId22"/>
    <p:sldId id="365" r:id="rId23"/>
    <p:sldId id="366" r:id="rId24"/>
    <p:sldId id="372" r:id="rId25"/>
    <p:sldId id="373" r:id="rId26"/>
    <p:sldId id="368" r:id="rId27"/>
    <p:sldId id="367" r:id="rId28"/>
    <p:sldId id="358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8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EEC1"/>
    <a:srgbClr val="677F25"/>
    <a:srgbClr val="EAD9B0"/>
    <a:srgbClr val="775E1F"/>
    <a:srgbClr val="CAA036"/>
    <a:srgbClr val="A85400"/>
    <a:srgbClr val="FFAD5B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35" autoAdjust="0"/>
    <p:restoredTop sz="94660"/>
  </p:normalViewPr>
  <p:slideViewPr>
    <p:cSldViewPr>
      <p:cViewPr varScale="1">
        <p:scale>
          <a:sx n="70" d="100"/>
          <a:sy n="70" d="100"/>
        </p:scale>
        <p:origin x="-1284" y="-96"/>
      </p:cViewPr>
      <p:guideLst>
        <p:guide orient="horz" pos="2160"/>
        <p:guide pos="8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AA84F5-D3C2-4776-B677-9B053D2848D0}" type="doc">
      <dgm:prSet loTypeId="urn:microsoft.com/office/officeart/2005/8/layout/gear1" loCatId="process" qsTypeId="urn:microsoft.com/office/officeart/2005/8/quickstyle/3d3" qsCatId="3D" csTypeId="urn:microsoft.com/office/officeart/2005/8/colors/colorful5" csCatId="colorful" phldr="1"/>
      <dgm:spPr/>
    </dgm:pt>
    <dgm:pt modelId="{67CD2FCA-108B-4515-B97C-4D062BDE410D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4800" b="1" dirty="0" smtClean="0"/>
            <a:t>GURU</a:t>
          </a:r>
          <a:endParaRPr lang="en-US" sz="4800" b="1" dirty="0"/>
        </a:p>
      </dgm:t>
    </dgm:pt>
    <dgm:pt modelId="{85E32952-6272-4583-8816-F60A149FB55D}" type="parTrans" cxnId="{DEC07873-2791-4837-94D8-67FDEFCF9BCA}">
      <dgm:prSet/>
      <dgm:spPr/>
      <dgm:t>
        <a:bodyPr/>
        <a:lstStyle/>
        <a:p>
          <a:endParaRPr lang="en-US"/>
        </a:p>
      </dgm:t>
    </dgm:pt>
    <dgm:pt modelId="{5B73B4C8-AAC2-434B-AE2C-5194B5493C11}" type="sibTrans" cxnId="{DEC07873-2791-4837-94D8-67FDEFCF9BCA}">
      <dgm:prSet/>
      <dgm:spPr/>
      <dgm:t>
        <a:bodyPr/>
        <a:lstStyle/>
        <a:p>
          <a:endParaRPr lang="en-US"/>
        </a:p>
      </dgm:t>
    </dgm:pt>
    <dgm:pt modelId="{11366985-2781-4051-AA7C-BE6134C192C5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2400" dirty="0" smtClean="0">
              <a:solidFill>
                <a:schemeClr val="tx1"/>
              </a:solidFill>
            </a:rPr>
            <a:t>KURIKULUM</a:t>
          </a:r>
          <a:endParaRPr lang="en-US" sz="2400" dirty="0">
            <a:solidFill>
              <a:schemeClr val="tx1"/>
            </a:solidFill>
          </a:endParaRPr>
        </a:p>
      </dgm:t>
    </dgm:pt>
    <dgm:pt modelId="{E7492A90-3CCC-490B-B980-767F8A757946}" type="parTrans" cxnId="{9011AEF3-7FD7-43B6-95D4-D41BEC6704B0}">
      <dgm:prSet/>
      <dgm:spPr/>
      <dgm:t>
        <a:bodyPr/>
        <a:lstStyle/>
        <a:p>
          <a:endParaRPr lang="en-US"/>
        </a:p>
      </dgm:t>
    </dgm:pt>
    <dgm:pt modelId="{5AD5436F-1B42-4E9B-9543-2F6EBB5DA9EE}" type="sibTrans" cxnId="{9011AEF3-7FD7-43B6-95D4-D41BEC6704B0}">
      <dgm:prSet/>
      <dgm:spPr/>
      <dgm:t>
        <a:bodyPr/>
        <a:lstStyle/>
        <a:p>
          <a:endParaRPr lang="en-US"/>
        </a:p>
      </dgm:t>
    </dgm:pt>
    <dgm:pt modelId="{E38506F4-6ACB-49C7-A72D-5E790FB5AB39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2400" dirty="0" smtClean="0">
              <a:solidFill>
                <a:schemeClr val="tx1"/>
              </a:solidFill>
            </a:rPr>
            <a:t>SAPRAS</a:t>
          </a:r>
          <a:endParaRPr lang="en-US" sz="2400" dirty="0">
            <a:solidFill>
              <a:schemeClr val="tx1"/>
            </a:solidFill>
          </a:endParaRPr>
        </a:p>
      </dgm:t>
    </dgm:pt>
    <dgm:pt modelId="{AB0332E3-31C8-4368-81F2-8B2D9FF6D1CE}" type="parTrans" cxnId="{C332C7D5-DEBC-4A51-836C-D872BBE49382}">
      <dgm:prSet/>
      <dgm:spPr/>
      <dgm:t>
        <a:bodyPr/>
        <a:lstStyle/>
        <a:p>
          <a:endParaRPr lang="en-US"/>
        </a:p>
      </dgm:t>
    </dgm:pt>
    <dgm:pt modelId="{CF90F180-7335-45E2-9726-9B05A0D2BA23}" type="sibTrans" cxnId="{C332C7D5-DEBC-4A51-836C-D872BBE49382}">
      <dgm:prSet/>
      <dgm:spPr/>
      <dgm:t>
        <a:bodyPr/>
        <a:lstStyle/>
        <a:p>
          <a:endParaRPr lang="en-US"/>
        </a:p>
      </dgm:t>
    </dgm:pt>
    <dgm:pt modelId="{A7969471-8A8C-4C91-BE83-712C6ED6BC57}" type="pres">
      <dgm:prSet presAssocID="{4DAA84F5-D3C2-4776-B677-9B053D2848D0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DEEB7B0C-1AE1-4413-9D41-AB44B4B02EBE}" type="pres">
      <dgm:prSet presAssocID="{67CD2FCA-108B-4515-B97C-4D062BDE410D}" presName="gear1" presStyleLbl="node1" presStyleIdx="0" presStyleCnt="3" custScaleX="111594" custLinFactNeighborX="20501" custLinFactNeighborY="414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526057-254A-4073-BBE3-94942708F051}" type="pres">
      <dgm:prSet presAssocID="{67CD2FCA-108B-4515-B97C-4D062BDE410D}" presName="gear1srcNode" presStyleLbl="node1" presStyleIdx="0" presStyleCnt="3"/>
      <dgm:spPr/>
      <dgm:t>
        <a:bodyPr/>
        <a:lstStyle/>
        <a:p>
          <a:endParaRPr lang="en-US"/>
        </a:p>
      </dgm:t>
    </dgm:pt>
    <dgm:pt modelId="{190131AE-791E-4AF7-8D12-621DE5C21AF1}" type="pres">
      <dgm:prSet presAssocID="{67CD2FCA-108B-4515-B97C-4D062BDE410D}" presName="gear1dstNode" presStyleLbl="node1" presStyleIdx="0" presStyleCnt="3"/>
      <dgm:spPr/>
      <dgm:t>
        <a:bodyPr/>
        <a:lstStyle/>
        <a:p>
          <a:endParaRPr lang="en-US"/>
        </a:p>
      </dgm:t>
    </dgm:pt>
    <dgm:pt modelId="{7B0E0279-CECA-4938-B4BF-1BE5C20A3F77}" type="pres">
      <dgm:prSet presAssocID="{11366985-2781-4051-AA7C-BE6134C192C5}" presName="gear2" presStyleLbl="node1" presStyleIdx="1" presStyleCnt="3" custScaleX="153373" custScaleY="103296" custLinFactNeighborX="0" custLinFactNeighborY="-121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911006-7BD8-4CA4-B8D3-A17DEE32B2EB}" type="pres">
      <dgm:prSet presAssocID="{11366985-2781-4051-AA7C-BE6134C192C5}" presName="gear2srcNode" presStyleLbl="node1" presStyleIdx="1" presStyleCnt="3"/>
      <dgm:spPr/>
      <dgm:t>
        <a:bodyPr/>
        <a:lstStyle/>
        <a:p>
          <a:endParaRPr lang="en-US"/>
        </a:p>
      </dgm:t>
    </dgm:pt>
    <dgm:pt modelId="{CC213A8E-A90E-4B98-B21B-A2352FF5FF49}" type="pres">
      <dgm:prSet presAssocID="{11366985-2781-4051-AA7C-BE6134C192C5}" presName="gear2dstNode" presStyleLbl="node1" presStyleIdx="1" presStyleCnt="3"/>
      <dgm:spPr/>
      <dgm:t>
        <a:bodyPr/>
        <a:lstStyle/>
        <a:p>
          <a:endParaRPr lang="en-US"/>
        </a:p>
      </dgm:t>
    </dgm:pt>
    <dgm:pt modelId="{5DCD8359-BAD2-467A-AF47-065309EA4ECE}" type="pres">
      <dgm:prSet presAssocID="{E38506F4-6ACB-49C7-A72D-5E790FB5AB39}" presName="gear3" presStyleLbl="node1" presStyleIdx="2" presStyleCnt="3" custLinFactNeighborX="8690" custLinFactNeighborY="-1037"/>
      <dgm:spPr/>
      <dgm:t>
        <a:bodyPr/>
        <a:lstStyle/>
        <a:p>
          <a:endParaRPr lang="en-US"/>
        </a:p>
      </dgm:t>
    </dgm:pt>
    <dgm:pt modelId="{5DA52906-180A-4655-ADFD-6B276CBCF75F}" type="pres">
      <dgm:prSet presAssocID="{E38506F4-6ACB-49C7-A72D-5E790FB5AB39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E619EA-3CD2-4F8C-A185-9B914E8A2CA2}" type="pres">
      <dgm:prSet presAssocID="{E38506F4-6ACB-49C7-A72D-5E790FB5AB39}" presName="gear3srcNode" presStyleLbl="node1" presStyleIdx="2" presStyleCnt="3"/>
      <dgm:spPr/>
      <dgm:t>
        <a:bodyPr/>
        <a:lstStyle/>
        <a:p>
          <a:endParaRPr lang="en-US"/>
        </a:p>
      </dgm:t>
    </dgm:pt>
    <dgm:pt modelId="{0B502F9C-0E2F-4C17-B0B1-7794C9F8D116}" type="pres">
      <dgm:prSet presAssocID="{E38506F4-6ACB-49C7-A72D-5E790FB5AB39}" presName="gear3dstNode" presStyleLbl="node1" presStyleIdx="2" presStyleCnt="3"/>
      <dgm:spPr/>
      <dgm:t>
        <a:bodyPr/>
        <a:lstStyle/>
        <a:p>
          <a:endParaRPr lang="en-US"/>
        </a:p>
      </dgm:t>
    </dgm:pt>
    <dgm:pt modelId="{D23DB61A-32F3-469E-999A-2DFA53DEFCF0}" type="pres">
      <dgm:prSet presAssocID="{5B73B4C8-AAC2-434B-AE2C-5194B5493C11}" presName="connector1" presStyleLbl="sibTrans2D1" presStyleIdx="0" presStyleCnt="3" custLinFactNeighborX="15093" custLinFactNeighborY="-1030"/>
      <dgm:spPr/>
      <dgm:t>
        <a:bodyPr/>
        <a:lstStyle/>
        <a:p>
          <a:endParaRPr lang="en-US"/>
        </a:p>
      </dgm:t>
    </dgm:pt>
    <dgm:pt modelId="{A712CD8D-5ABD-42CF-9CA3-6FBD54C532A7}" type="pres">
      <dgm:prSet presAssocID="{5AD5436F-1B42-4E9B-9543-2F6EBB5DA9EE}" presName="connector2" presStyleLbl="sibTrans2D1" presStyleIdx="1" presStyleCnt="3" custLinFactNeighborX="-12858" custLinFactNeighborY="-8136"/>
      <dgm:spPr/>
      <dgm:t>
        <a:bodyPr/>
        <a:lstStyle/>
        <a:p>
          <a:endParaRPr lang="en-US"/>
        </a:p>
      </dgm:t>
    </dgm:pt>
    <dgm:pt modelId="{CF19E0DC-7A04-4B62-AEA5-4255476D6EF7}" type="pres">
      <dgm:prSet presAssocID="{CF90F180-7335-45E2-9726-9B05A0D2BA23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7A99989A-B55C-4AEC-B76D-4D8AC251B0BD}" type="presOf" srcId="{CF90F180-7335-45E2-9726-9B05A0D2BA23}" destId="{CF19E0DC-7A04-4B62-AEA5-4255476D6EF7}" srcOrd="0" destOrd="0" presId="urn:microsoft.com/office/officeart/2005/8/layout/gear1"/>
    <dgm:cxn modelId="{C332C7D5-DEBC-4A51-836C-D872BBE49382}" srcId="{4DAA84F5-D3C2-4776-B677-9B053D2848D0}" destId="{E38506F4-6ACB-49C7-A72D-5E790FB5AB39}" srcOrd="2" destOrd="0" parTransId="{AB0332E3-31C8-4368-81F2-8B2D9FF6D1CE}" sibTransId="{CF90F180-7335-45E2-9726-9B05A0D2BA23}"/>
    <dgm:cxn modelId="{46ABB168-BE3E-4461-B46F-2C5883C1B38E}" type="presOf" srcId="{67CD2FCA-108B-4515-B97C-4D062BDE410D}" destId="{DEEB7B0C-1AE1-4413-9D41-AB44B4B02EBE}" srcOrd="0" destOrd="0" presId="urn:microsoft.com/office/officeart/2005/8/layout/gear1"/>
    <dgm:cxn modelId="{A468AD05-ABE8-401E-B63E-73592C30B5B1}" type="presOf" srcId="{67CD2FCA-108B-4515-B97C-4D062BDE410D}" destId="{E5526057-254A-4073-BBE3-94942708F051}" srcOrd="1" destOrd="0" presId="urn:microsoft.com/office/officeart/2005/8/layout/gear1"/>
    <dgm:cxn modelId="{1A6D8D6C-01F3-436C-8883-96D7708A5D8A}" type="presOf" srcId="{67CD2FCA-108B-4515-B97C-4D062BDE410D}" destId="{190131AE-791E-4AF7-8D12-621DE5C21AF1}" srcOrd="2" destOrd="0" presId="urn:microsoft.com/office/officeart/2005/8/layout/gear1"/>
    <dgm:cxn modelId="{6417CA5C-9E3B-40CA-B115-0FDFE9B1599C}" type="presOf" srcId="{5B73B4C8-AAC2-434B-AE2C-5194B5493C11}" destId="{D23DB61A-32F3-469E-999A-2DFA53DEFCF0}" srcOrd="0" destOrd="0" presId="urn:microsoft.com/office/officeart/2005/8/layout/gear1"/>
    <dgm:cxn modelId="{9950105A-F456-4013-AC0B-88D913714822}" type="presOf" srcId="{4DAA84F5-D3C2-4776-B677-9B053D2848D0}" destId="{A7969471-8A8C-4C91-BE83-712C6ED6BC57}" srcOrd="0" destOrd="0" presId="urn:microsoft.com/office/officeart/2005/8/layout/gear1"/>
    <dgm:cxn modelId="{9011AEF3-7FD7-43B6-95D4-D41BEC6704B0}" srcId="{4DAA84F5-D3C2-4776-B677-9B053D2848D0}" destId="{11366985-2781-4051-AA7C-BE6134C192C5}" srcOrd="1" destOrd="0" parTransId="{E7492A90-3CCC-490B-B980-767F8A757946}" sibTransId="{5AD5436F-1B42-4E9B-9543-2F6EBB5DA9EE}"/>
    <dgm:cxn modelId="{9277F802-442E-47EE-835C-E2B4F492895A}" type="presOf" srcId="{11366985-2781-4051-AA7C-BE6134C192C5}" destId="{CC213A8E-A90E-4B98-B21B-A2352FF5FF49}" srcOrd="2" destOrd="0" presId="urn:microsoft.com/office/officeart/2005/8/layout/gear1"/>
    <dgm:cxn modelId="{42C0DDB5-7B8B-4807-B96C-65F3CCE9C6C8}" type="presOf" srcId="{E38506F4-6ACB-49C7-A72D-5E790FB5AB39}" destId="{5DA52906-180A-4655-ADFD-6B276CBCF75F}" srcOrd="1" destOrd="0" presId="urn:microsoft.com/office/officeart/2005/8/layout/gear1"/>
    <dgm:cxn modelId="{3D86AE6C-9281-41C0-A694-A335A5B6F968}" type="presOf" srcId="{5AD5436F-1B42-4E9B-9543-2F6EBB5DA9EE}" destId="{A712CD8D-5ABD-42CF-9CA3-6FBD54C532A7}" srcOrd="0" destOrd="0" presId="urn:microsoft.com/office/officeart/2005/8/layout/gear1"/>
    <dgm:cxn modelId="{D9747341-0578-42C8-A7ED-3658B07A344D}" type="presOf" srcId="{E38506F4-6ACB-49C7-A72D-5E790FB5AB39}" destId="{0B502F9C-0E2F-4C17-B0B1-7794C9F8D116}" srcOrd="3" destOrd="0" presId="urn:microsoft.com/office/officeart/2005/8/layout/gear1"/>
    <dgm:cxn modelId="{BA5F1E22-2EBD-4256-BE9D-0540EE438670}" type="presOf" srcId="{11366985-2781-4051-AA7C-BE6134C192C5}" destId="{7B0E0279-CECA-4938-B4BF-1BE5C20A3F77}" srcOrd="0" destOrd="0" presId="urn:microsoft.com/office/officeart/2005/8/layout/gear1"/>
    <dgm:cxn modelId="{DEC07873-2791-4837-94D8-67FDEFCF9BCA}" srcId="{4DAA84F5-D3C2-4776-B677-9B053D2848D0}" destId="{67CD2FCA-108B-4515-B97C-4D062BDE410D}" srcOrd="0" destOrd="0" parTransId="{85E32952-6272-4583-8816-F60A149FB55D}" sibTransId="{5B73B4C8-AAC2-434B-AE2C-5194B5493C11}"/>
    <dgm:cxn modelId="{23152C65-FD81-41CA-839C-D735B1568282}" type="presOf" srcId="{11366985-2781-4051-AA7C-BE6134C192C5}" destId="{B9911006-7BD8-4CA4-B8D3-A17DEE32B2EB}" srcOrd="1" destOrd="0" presId="urn:microsoft.com/office/officeart/2005/8/layout/gear1"/>
    <dgm:cxn modelId="{57209657-5F8A-44C0-821E-84330C6D1013}" type="presOf" srcId="{E38506F4-6ACB-49C7-A72D-5E790FB5AB39}" destId="{8FE619EA-3CD2-4F8C-A185-9B914E8A2CA2}" srcOrd="2" destOrd="0" presId="urn:microsoft.com/office/officeart/2005/8/layout/gear1"/>
    <dgm:cxn modelId="{4F6D426B-D148-45A2-B85F-853452E82BFA}" type="presOf" srcId="{E38506F4-6ACB-49C7-A72D-5E790FB5AB39}" destId="{5DCD8359-BAD2-467A-AF47-065309EA4ECE}" srcOrd="0" destOrd="0" presId="urn:microsoft.com/office/officeart/2005/8/layout/gear1"/>
    <dgm:cxn modelId="{78A5F121-A1BF-4226-AD19-425AA5BC9CA0}" type="presParOf" srcId="{A7969471-8A8C-4C91-BE83-712C6ED6BC57}" destId="{DEEB7B0C-1AE1-4413-9D41-AB44B4B02EBE}" srcOrd="0" destOrd="0" presId="urn:microsoft.com/office/officeart/2005/8/layout/gear1"/>
    <dgm:cxn modelId="{DAD9E90A-5149-49E4-9FAF-6B2FA487B86F}" type="presParOf" srcId="{A7969471-8A8C-4C91-BE83-712C6ED6BC57}" destId="{E5526057-254A-4073-BBE3-94942708F051}" srcOrd="1" destOrd="0" presId="urn:microsoft.com/office/officeart/2005/8/layout/gear1"/>
    <dgm:cxn modelId="{1B804605-539A-40AA-8E46-B35443744AE9}" type="presParOf" srcId="{A7969471-8A8C-4C91-BE83-712C6ED6BC57}" destId="{190131AE-791E-4AF7-8D12-621DE5C21AF1}" srcOrd="2" destOrd="0" presId="urn:microsoft.com/office/officeart/2005/8/layout/gear1"/>
    <dgm:cxn modelId="{816F2F55-1993-496B-B225-A575959D37E5}" type="presParOf" srcId="{A7969471-8A8C-4C91-BE83-712C6ED6BC57}" destId="{7B0E0279-CECA-4938-B4BF-1BE5C20A3F77}" srcOrd="3" destOrd="0" presId="urn:microsoft.com/office/officeart/2005/8/layout/gear1"/>
    <dgm:cxn modelId="{F25D5D1E-4B82-43C9-8B9A-1FE000C2206B}" type="presParOf" srcId="{A7969471-8A8C-4C91-BE83-712C6ED6BC57}" destId="{B9911006-7BD8-4CA4-B8D3-A17DEE32B2EB}" srcOrd="4" destOrd="0" presId="urn:microsoft.com/office/officeart/2005/8/layout/gear1"/>
    <dgm:cxn modelId="{D4826CD7-D648-466E-AECC-048E6B4FE7BA}" type="presParOf" srcId="{A7969471-8A8C-4C91-BE83-712C6ED6BC57}" destId="{CC213A8E-A90E-4B98-B21B-A2352FF5FF49}" srcOrd="5" destOrd="0" presId="urn:microsoft.com/office/officeart/2005/8/layout/gear1"/>
    <dgm:cxn modelId="{66715FE0-442B-4A65-9199-08516C9C0EF7}" type="presParOf" srcId="{A7969471-8A8C-4C91-BE83-712C6ED6BC57}" destId="{5DCD8359-BAD2-467A-AF47-065309EA4ECE}" srcOrd="6" destOrd="0" presId="urn:microsoft.com/office/officeart/2005/8/layout/gear1"/>
    <dgm:cxn modelId="{0F50F3AE-7349-4E80-957B-FD302CF2ED93}" type="presParOf" srcId="{A7969471-8A8C-4C91-BE83-712C6ED6BC57}" destId="{5DA52906-180A-4655-ADFD-6B276CBCF75F}" srcOrd="7" destOrd="0" presId="urn:microsoft.com/office/officeart/2005/8/layout/gear1"/>
    <dgm:cxn modelId="{867C63C2-172D-4016-BF1D-AD8645789775}" type="presParOf" srcId="{A7969471-8A8C-4C91-BE83-712C6ED6BC57}" destId="{8FE619EA-3CD2-4F8C-A185-9B914E8A2CA2}" srcOrd="8" destOrd="0" presId="urn:microsoft.com/office/officeart/2005/8/layout/gear1"/>
    <dgm:cxn modelId="{FECA052C-4D78-44FB-BF90-11C98EA13C73}" type="presParOf" srcId="{A7969471-8A8C-4C91-BE83-712C6ED6BC57}" destId="{0B502F9C-0E2F-4C17-B0B1-7794C9F8D116}" srcOrd="9" destOrd="0" presId="urn:microsoft.com/office/officeart/2005/8/layout/gear1"/>
    <dgm:cxn modelId="{5638851C-DB09-4E6A-95F3-9EA45F26728B}" type="presParOf" srcId="{A7969471-8A8C-4C91-BE83-712C6ED6BC57}" destId="{D23DB61A-32F3-469E-999A-2DFA53DEFCF0}" srcOrd="10" destOrd="0" presId="urn:microsoft.com/office/officeart/2005/8/layout/gear1"/>
    <dgm:cxn modelId="{88552BD2-E74C-4B8E-99E9-6F192973E830}" type="presParOf" srcId="{A7969471-8A8C-4C91-BE83-712C6ED6BC57}" destId="{A712CD8D-5ABD-42CF-9CA3-6FBD54C532A7}" srcOrd="11" destOrd="0" presId="urn:microsoft.com/office/officeart/2005/8/layout/gear1"/>
    <dgm:cxn modelId="{B1676BC2-B8F7-4E6D-A2FE-E1D80BF57C55}" type="presParOf" srcId="{A7969471-8A8C-4C91-BE83-712C6ED6BC57}" destId="{CF19E0DC-7A04-4B62-AEA5-4255476D6EF7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EB7B0C-1AE1-4413-9D41-AB44B4B02EBE}">
      <dsp:nvSpPr>
        <dsp:cNvPr id="0" name=""/>
        <dsp:cNvSpPr/>
      </dsp:nvSpPr>
      <dsp:spPr>
        <a:xfrm>
          <a:off x="4291043" y="2296725"/>
          <a:ext cx="3132564" cy="2807108"/>
        </a:xfrm>
        <a:prstGeom prst="gear9">
          <a:avLst/>
        </a:prstGeom>
        <a:solidFill>
          <a:srgbClr val="FF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kern="1200" dirty="0" smtClean="0"/>
            <a:t>GURU</a:t>
          </a:r>
          <a:endParaRPr lang="en-US" sz="4800" b="1" kern="1200" dirty="0"/>
        </a:p>
      </dsp:txBody>
      <dsp:txXfrm>
        <a:off x="4896503" y="2954277"/>
        <a:ext cx="1921644" cy="1442911"/>
      </dsp:txXfrm>
    </dsp:sp>
    <dsp:sp modelId="{7B0E0279-CECA-4938-B4BF-1BE5C20A3F77}">
      <dsp:nvSpPr>
        <dsp:cNvPr id="0" name=""/>
        <dsp:cNvSpPr/>
      </dsp:nvSpPr>
      <dsp:spPr>
        <a:xfrm>
          <a:off x="1700245" y="1574798"/>
          <a:ext cx="3131161" cy="2108822"/>
        </a:xfrm>
        <a:prstGeom prst="gear6">
          <a:avLst/>
        </a:prstGeom>
        <a:solidFill>
          <a:srgbClr val="0070C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</a:rPr>
            <a:t>KURIKULUM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2379756" y="2108909"/>
        <a:ext cx="1772139" cy="1040600"/>
      </dsp:txXfrm>
    </dsp:sp>
    <dsp:sp modelId="{5DCD8359-BAD2-467A-AF47-065309EA4ECE}">
      <dsp:nvSpPr>
        <dsp:cNvPr id="0" name=""/>
        <dsp:cNvSpPr/>
      </dsp:nvSpPr>
      <dsp:spPr>
        <a:xfrm rot="20700000">
          <a:off x="3601417" y="224777"/>
          <a:ext cx="2000286" cy="2000286"/>
        </a:xfrm>
        <a:prstGeom prst="gear6">
          <a:avLst/>
        </a:prstGeom>
        <a:solidFill>
          <a:srgbClr val="FFC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</a:rPr>
            <a:t>SAPRAS</a:t>
          </a:r>
          <a:endParaRPr lang="en-US" sz="2400" kern="1200" dirty="0">
            <a:solidFill>
              <a:schemeClr val="tx1"/>
            </a:solidFill>
          </a:endParaRPr>
        </a:p>
      </dsp:txBody>
      <dsp:txXfrm rot="-20700000">
        <a:off x="4040139" y="663498"/>
        <a:ext cx="1122843" cy="1122843"/>
      </dsp:txXfrm>
    </dsp:sp>
    <dsp:sp modelId="{D23DB61A-32F3-469E-999A-2DFA53DEFCF0}">
      <dsp:nvSpPr>
        <dsp:cNvPr id="0" name=""/>
        <dsp:cNvSpPr/>
      </dsp:nvSpPr>
      <dsp:spPr>
        <a:xfrm>
          <a:off x="4214858" y="1830352"/>
          <a:ext cx="3593099" cy="3593099"/>
        </a:xfrm>
        <a:prstGeom prst="circularArrow">
          <a:avLst>
            <a:gd name="adj1" fmla="val 4687"/>
            <a:gd name="adj2" fmla="val 299029"/>
            <a:gd name="adj3" fmla="val 2534310"/>
            <a:gd name="adj4" fmla="val 15822729"/>
            <a:gd name="adj5" fmla="val 5469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12CD8D-5ABD-42CF-9CA3-6FBD54C532A7}">
      <dsp:nvSpPr>
        <dsp:cNvPr id="0" name=""/>
        <dsp:cNvSpPr/>
      </dsp:nvSpPr>
      <dsp:spPr>
        <a:xfrm>
          <a:off x="1547835" y="965210"/>
          <a:ext cx="2610611" cy="261061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5">
            <a:hueOff val="-3676673"/>
            <a:satOff val="-5114"/>
            <a:lumOff val="-196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19E0DC-7A04-4B62-AEA5-4255476D6EF7}">
      <dsp:nvSpPr>
        <dsp:cNvPr id="0" name=""/>
        <dsp:cNvSpPr/>
      </dsp:nvSpPr>
      <dsp:spPr>
        <a:xfrm>
          <a:off x="2925839" y="-217264"/>
          <a:ext cx="2814764" cy="281476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38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8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E351326-2A91-45C5-9F5F-8DD3660516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7416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49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4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49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40E05D9-3365-40EA-AE5C-1A46375C50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1488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81A767A-EAD4-4D2C-8DFC-F0C177882EA4}" type="slidenum">
              <a:rPr lang="en-US" smtClean="0"/>
              <a:pPr/>
              <a:t>12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31010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81A767A-EAD4-4D2C-8DFC-F0C177882EA4}" type="slidenum">
              <a:rPr lang="en-US" smtClean="0"/>
              <a:pPr/>
              <a:t>13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14940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804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B67E-851D-4CA9-ADAA-30D55C93D6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063846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4ECB5-89B6-4832-B05A-E9CF84E0C4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794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6C85B-0775-4420-BC8C-A7D77AB10A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409202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CE7E9-E4A7-41A3-974A-3BB50E8F3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232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853F5-5EEC-4A92-B392-1DDABDF133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571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5B1BD-BB3E-49E1-B34F-9C642D5AFB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734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D4B07-8331-4E18-865F-566315D950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208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3245D-5F02-403E-AAD2-B96AB611C5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687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BAA8F-EF5E-4AEE-9074-6B2F8B7967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544755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20E2-E20F-41F0-9690-B9F51F891F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440981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F191A-0292-435F-95C6-2701FDC595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466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2552E-B91B-440A-B303-41C190A0A9A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51428" cy="6839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364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5" r:id="rId1"/>
    <p:sldLayoutId id="2147484146" r:id="rId2"/>
    <p:sldLayoutId id="2147484147" r:id="rId3"/>
    <p:sldLayoutId id="2147484148" r:id="rId4"/>
    <p:sldLayoutId id="2147484149" r:id="rId5"/>
    <p:sldLayoutId id="2147484150" r:id="rId6"/>
    <p:sldLayoutId id="2147484151" r:id="rId7"/>
    <p:sldLayoutId id="2147484152" r:id="rId8"/>
    <p:sldLayoutId id="2147484153" r:id="rId9"/>
    <p:sldLayoutId id="2147484154" r:id="rId10"/>
    <p:sldLayoutId id="214748415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17.wmf"/><Relationship Id="rId7" Type="http://schemas.openxmlformats.org/officeDocument/2006/relationships/image" Target="../media/image2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SENAM%20DISC0.DAT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arnoldtutor8@gmail.com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26" Type="http://schemas.openxmlformats.org/officeDocument/2006/relationships/image" Target="../media/image55.png"/><Relationship Id="rId39" Type="http://schemas.openxmlformats.org/officeDocument/2006/relationships/image" Target="../media/image68.png"/><Relationship Id="rId3" Type="http://schemas.openxmlformats.org/officeDocument/2006/relationships/image" Target="../media/image32.png"/><Relationship Id="rId21" Type="http://schemas.openxmlformats.org/officeDocument/2006/relationships/image" Target="../media/image50.png"/><Relationship Id="rId34" Type="http://schemas.openxmlformats.org/officeDocument/2006/relationships/image" Target="../media/image63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5" Type="http://schemas.openxmlformats.org/officeDocument/2006/relationships/image" Target="../media/image54.png"/><Relationship Id="rId33" Type="http://schemas.openxmlformats.org/officeDocument/2006/relationships/image" Target="../media/image62.png"/><Relationship Id="rId38" Type="http://schemas.openxmlformats.org/officeDocument/2006/relationships/image" Target="../media/image67.png"/><Relationship Id="rId2" Type="http://schemas.openxmlformats.org/officeDocument/2006/relationships/image" Target="../media/image31.png"/><Relationship Id="rId16" Type="http://schemas.openxmlformats.org/officeDocument/2006/relationships/image" Target="../media/image45.png"/><Relationship Id="rId20" Type="http://schemas.openxmlformats.org/officeDocument/2006/relationships/image" Target="../media/image49.png"/><Relationship Id="rId29" Type="http://schemas.openxmlformats.org/officeDocument/2006/relationships/image" Target="../media/image58.png"/><Relationship Id="rId41" Type="http://schemas.openxmlformats.org/officeDocument/2006/relationships/image" Target="../media/image7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24" Type="http://schemas.openxmlformats.org/officeDocument/2006/relationships/image" Target="../media/image53.png"/><Relationship Id="rId32" Type="http://schemas.openxmlformats.org/officeDocument/2006/relationships/image" Target="../media/image61.png"/><Relationship Id="rId37" Type="http://schemas.openxmlformats.org/officeDocument/2006/relationships/image" Target="../media/image66.png"/><Relationship Id="rId40" Type="http://schemas.openxmlformats.org/officeDocument/2006/relationships/image" Target="../media/image69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23" Type="http://schemas.openxmlformats.org/officeDocument/2006/relationships/image" Target="../media/image52.png"/><Relationship Id="rId28" Type="http://schemas.openxmlformats.org/officeDocument/2006/relationships/image" Target="../media/image57.png"/><Relationship Id="rId36" Type="http://schemas.openxmlformats.org/officeDocument/2006/relationships/image" Target="../media/image65.png"/><Relationship Id="rId10" Type="http://schemas.openxmlformats.org/officeDocument/2006/relationships/image" Target="../media/image39.png"/><Relationship Id="rId19" Type="http://schemas.openxmlformats.org/officeDocument/2006/relationships/image" Target="../media/image48.png"/><Relationship Id="rId31" Type="http://schemas.openxmlformats.org/officeDocument/2006/relationships/image" Target="../media/image60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Relationship Id="rId22" Type="http://schemas.openxmlformats.org/officeDocument/2006/relationships/image" Target="../media/image51.png"/><Relationship Id="rId27" Type="http://schemas.openxmlformats.org/officeDocument/2006/relationships/image" Target="../media/image56.png"/><Relationship Id="rId30" Type="http://schemas.openxmlformats.org/officeDocument/2006/relationships/image" Target="../media/image59.png"/><Relationship Id="rId35" Type="http://schemas.openxmlformats.org/officeDocument/2006/relationships/image" Target="../media/image6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717032"/>
            <a:ext cx="4507238" cy="2490773"/>
          </a:xfrm>
          <a:prstGeom prst="rect">
            <a:avLst/>
          </a:prstGeom>
        </p:spPr>
      </p:pic>
      <p:pic>
        <p:nvPicPr>
          <p:cNvPr id="6" name="Picture 2" descr="D:\SDN 10 SKW UT\a-TEQIP\Seminar dan Lomba\Lomba OGN 2017\Foto Nasional\49e903ec-68c4-462f-ba0a-e17c6b72229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584" y="260648"/>
            <a:ext cx="3888432" cy="28956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88640"/>
            <a:ext cx="2484276" cy="33123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326" y="3625960"/>
            <a:ext cx="3563888" cy="267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07864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4"/>
          <p:cNvSpPr>
            <a:spLocks noChangeArrowheads="1"/>
          </p:cNvSpPr>
          <p:nvPr/>
        </p:nvSpPr>
        <p:spPr bwMode="auto">
          <a:xfrm>
            <a:off x="3123932" y="486650"/>
            <a:ext cx="1219200" cy="31183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d-ID" sz="1800">
              <a:latin typeface="Times New Roman" pitchFamily="18" charset="0"/>
            </a:endParaRPr>
          </a:p>
        </p:txBody>
      </p:sp>
      <p:pic>
        <p:nvPicPr>
          <p:cNvPr id="1026" name="Picture 2" descr="C:\Users\Arnold\Downloads\mobil-jalan-rusak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7854" y="2629315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Arnold\Downloads\Kecil-Anak SD Ruyung naik mobi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25908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Users\Arnold\Downloads\Tipe-Tipe-Guru-Nyebelin2+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2200" y="4479925"/>
            <a:ext cx="4076700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816230" y="380955"/>
            <a:ext cx="125585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d-ID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GURU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90960" y="396143"/>
            <a:ext cx="146927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d-ID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SUPIR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1589" y="885989"/>
            <a:ext cx="254398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d-ID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KURIKULUM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23213" y="889556"/>
            <a:ext cx="254398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d-ID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KENDARAAN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5522" y="1423143"/>
            <a:ext cx="254398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d-ID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SAPRAS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627258" y="1465620"/>
            <a:ext cx="254398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d-ID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JALAN RAYA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5522" y="1901499"/>
            <a:ext cx="254398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d-ID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SISWA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627258" y="1969676"/>
            <a:ext cx="254398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d-ID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PENUMPANG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9" name="Right Arrow 18"/>
          <p:cNvSpPr>
            <a:spLocks noChangeArrowheads="1"/>
          </p:cNvSpPr>
          <p:nvPr/>
        </p:nvSpPr>
        <p:spPr bwMode="auto">
          <a:xfrm>
            <a:off x="3126012" y="982545"/>
            <a:ext cx="1219200" cy="31183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d-ID" sz="1800">
              <a:latin typeface="Times New Roman" pitchFamily="18" charset="0"/>
            </a:endParaRPr>
          </a:p>
        </p:txBody>
      </p:sp>
      <p:sp>
        <p:nvSpPr>
          <p:cNvPr id="20" name="Right Arrow 19"/>
          <p:cNvSpPr>
            <a:spLocks noChangeArrowheads="1"/>
          </p:cNvSpPr>
          <p:nvPr/>
        </p:nvSpPr>
        <p:spPr bwMode="auto">
          <a:xfrm>
            <a:off x="3131840" y="1541908"/>
            <a:ext cx="1219200" cy="31183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d-ID" sz="1800">
              <a:latin typeface="Times New Roman" pitchFamily="18" charset="0"/>
            </a:endParaRPr>
          </a:p>
        </p:txBody>
      </p:sp>
      <p:sp>
        <p:nvSpPr>
          <p:cNvPr id="21" name="Right Arrow 20"/>
          <p:cNvSpPr>
            <a:spLocks noChangeArrowheads="1"/>
          </p:cNvSpPr>
          <p:nvPr/>
        </p:nvSpPr>
        <p:spPr bwMode="auto">
          <a:xfrm>
            <a:off x="3123932" y="2037803"/>
            <a:ext cx="1219200" cy="31183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d-ID" sz="18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31116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rnold\Downloads\New folder\5222212bd10b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2286000"/>
            <a:ext cx="4286250" cy="419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341771" y="362535"/>
            <a:ext cx="186782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d-ID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Guru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00694" y="5429264"/>
            <a:ext cx="231922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d-ID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Sapras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72066" y="2643182"/>
            <a:ext cx="380803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d-ID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Kurikulum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cxnSp>
        <p:nvCxnSpPr>
          <p:cNvPr id="9" name="Straight Arrow Connector 8"/>
          <p:cNvCxnSpPr>
            <a:stCxn id="5" idx="2"/>
          </p:cNvCxnSpPr>
          <p:nvPr/>
        </p:nvCxnSpPr>
        <p:spPr>
          <a:xfrm flipH="1">
            <a:off x="2056020" y="1285865"/>
            <a:ext cx="1219661" cy="163908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3286126" y="3286125"/>
            <a:ext cx="2000250" cy="185737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1"/>
          </p:cNvCxnSpPr>
          <p:nvPr/>
        </p:nvCxnSpPr>
        <p:spPr>
          <a:xfrm flipH="1" flipV="1">
            <a:off x="4209591" y="5733256"/>
            <a:ext cx="1291103" cy="15767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318164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23529" y="1663513"/>
            <a:ext cx="8583404" cy="1323975"/>
          </a:xfrm>
        </p:spPr>
        <p:txBody>
          <a:bodyPr>
            <a:normAutofit lnSpcReduction="10000"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3200" b="1" i="1" dirty="0" smtClean="0">
                <a:solidFill>
                  <a:srgbClr val="FF0000"/>
                </a:solidFill>
              </a:rPr>
              <a:t>BELAJAR AKAN EFEKTIF KALAU DALAM KEADAAN “FUN”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2400" i="1" dirty="0" smtClean="0">
                <a:solidFill>
                  <a:schemeClr val="tx1"/>
                </a:solidFill>
              </a:rPr>
              <a:t>(Gordon Dryden &amp; Jeannette </a:t>
            </a:r>
            <a:r>
              <a:rPr lang="en-US" sz="2400" i="1" dirty="0" err="1" smtClean="0">
                <a:solidFill>
                  <a:schemeClr val="tx1"/>
                </a:solidFill>
              </a:rPr>
              <a:t>Vos</a:t>
            </a:r>
            <a:r>
              <a:rPr lang="en-US" sz="2400" i="1" dirty="0" smtClean="0">
                <a:solidFill>
                  <a:schemeClr val="tx1"/>
                </a:solidFill>
              </a:rPr>
              <a:t>, 2002:36, Learning Revolution)</a:t>
            </a:r>
          </a:p>
        </p:txBody>
      </p:sp>
      <p:pic>
        <p:nvPicPr>
          <p:cNvPr id="8196" name="Picture 5" descr="CRTCH14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99200" y="228600"/>
            <a:ext cx="2438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6" descr="CRTCH14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04000" y="3257550"/>
            <a:ext cx="2099733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7" descr="CRTCH15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2400" y="5029200"/>
            <a:ext cx="240453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8" descr="CRTCH16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3200" y="3257550"/>
            <a:ext cx="193040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9" descr="3cfc3870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28800" y="3486150"/>
            <a:ext cx="4876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10" descr="CRTCH16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5257800"/>
            <a:ext cx="23368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084389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476672"/>
            <a:ext cx="4805288" cy="70485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FF0000"/>
                </a:solidFill>
                <a:latin typeface="Cooper Std Black" panose="0208090304030B020404" pitchFamily="18" charset="0"/>
              </a:rPr>
              <a:t>LANDASAN YURIDIS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906963"/>
          </a:xfrm>
        </p:spPr>
        <p:txBody>
          <a:bodyPr>
            <a:normAutofit/>
          </a:bodyPr>
          <a:lstStyle/>
          <a:p>
            <a:pPr algn="just"/>
            <a:r>
              <a:rPr lang="en-US" sz="2400" b="1" u="sng" dirty="0" smtClean="0">
                <a:solidFill>
                  <a:schemeClr val="tx1"/>
                </a:solidFill>
              </a:rPr>
              <a:t>PP No. 19 </a:t>
            </a:r>
            <a:r>
              <a:rPr lang="en-US" sz="2400" b="1" u="sng" dirty="0" err="1" smtClean="0">
                <a:solidFill>
                  <a:schemeClr val="tx1"/>
                </a:solidFill>
              </a:rPr>
              <a:t>tahun</a:t>
            </a:r>
            <a:r>
              <a:rPr lang="en-US" sz="2400" b="1" u="sng" dirty="0" smtClean="0">
                <a:solidFill>
                  <a:schemeClr val="tx1"/>
                </a:solidFill>
              </a:rPr>
              <a:t> 2005 </a:t>
            </a:r>
            <a:r>
              <a:rPr lang="en-US" sz="2400" b="1" u="sng" dirty="0" err="1" smtClean="0">
                <a:solidFill>
                  <a:schemeClr val="tx1"/>
                </a:solidFill>
              </a:rPr>
              <a:t>Pasal</a:t>
            </a:r>
            <a:r>
              <a:rPr lang="en-US" sz="2400" b="1" u="sng" dirty="0" smtClean="0">
                <a:solidFill>
                  <a:schemeClr val="tx1"/>
                </a:solidFill>
              </a:rPr>
              <a:t> 19 (2)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“</a:t>
            </a:r>
            <a:r>
              <a:rPr lang="en-US" sz="2400" dirty="0" err="1" smtClean="0">
                <a:solidFill>
                  <a:schemeClr val="tx1"/>
                </a:solidFill>
              </a:rPr>
              <a:t>Proses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pembelajaran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pada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satuan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pendidikan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diselenggarakan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secara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interaktif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inspiratif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b="1" dirty="0" smtClean="0">
                <a:solidFill>
                  <a:srgbClr val="FF0000"/>
                </a:solidFill>
              </a:rPr>
              <a:t>MENYENANGKAN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menantang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memotivasi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peserta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didik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untuk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berpartisipasi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aktif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serta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memberikan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ruang</a:t>
            </a:r>
            <a:r>
              <a:rPr lang="en-US" sz="2400" dirty="0" smtClean="0">
                <a:solidFill>
                  <a:schemeClr val="tx1"/>
                </a:solidFill>
              </a:rPr>
              <a:t> yang </a:t>
            </a:r>
            <a:r>
              <a:rPr lang="en-US" sz="2400" dirty="0" err="1" smtClean="0">
                <a:solidFill>
                  <a:schemeClr val="tx1"/>
                </a:solidFill>
              </a:rPr>
              <a:t>cukup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bagi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prakarsa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kreativitas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dan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kemandirian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sesuai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dengan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bakat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minat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dan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perkembangan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fisik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serta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psikologis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peserta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didik</a:t>
            </a:r>
            <a:r>
              <a:rPr lang="en-US" sz="2400" dirty="0" smtClean="0">
                <a:solidFill>
                  <a:schemeClr val="tx1"/>
                </a:solidFill>
              </a:rPr>
              <a:t>.”</a:t>
            </a:r>
          </a:p>
          <a:p>
            <a:pPr algn="just"/>
            <a:endParaRPr lang="en-US" sz="2400" dirty="0" smtClean="0">
              <a:solidFill>
                <a:schemeClr val="tx1"/>
              </a:solidFill>
            </a:endParaRPr>
          </a:p>
          <a:p>
            <a:pPr algn="just"/>
            <a:r>
              <a:rPr lang="en-US" sz="2400" b="1" u="sng" dirty="0" smtClean="0">
                <a:solidFill>
                  <a:schemeClr val="tx1"/>
                </a:solidFill>
              </a:rPr>
              <a:t>UU No.20 </a:t>
            </a:r>
            <a:r>
              <a:rPr lang="en-US" sz="2400" b="1" u="sng" dirty="0" err="1" smtClean="0">
                <a:solidFill>
                  <a:schemeClr val="tx1"/>
                </a:solidFill>
              </a:rPr>
              <a:t>tahun</a:t>
            </a:r>
            <a:r>
              <a:rPr lang="en-US" sz="2400" b="1" u="sng" dirty="0" smtClean="0">
                <a:solidFill>
                  <a:schemeClr val="tx1"/>
                </a:solidFill>
              </a:rPr>
              <a:t> 2003 </a:t>
            </a:r>
            <a:r>
              <a:rPr lang="en-US" sz="2400" b="1" u="sng" dirty="0" err="1" smtClean="0">
                <a:solidFill>
                  <a:schemeClr val="tx1"/>
                </a:solidFill>
              </a:rPr>
              <a:t>Pasal</a:t>
            </a:r>
            <a:r>
              <a:rPr lang="en-US" sz="2400" b="1" u="sng" dirty="0" smtClean="0">
                <a:solidFill>
                  <a:schemeClr val="tx1"/>
                </a:solidFill>
              </a:rPr>
              <a:t> 40 (2) </a:t>
            </a:r>
            <a:r>
              <a:rPr lang="en-US" sz="2400" dirty="0" smtClean="0">
                <a:solidFill>
                  <a:schemeClr val="tx1"/>
                </a:solidFill>
              </a:rPr>
              <a:t>“</a:t>
            </a:r>
            <a:r>
              <a:rPr lang="en-US" sz="2400" dirty="0" err="1" smtClean="0">
                <a:solidFill>
                  <a:schemeClr val="tx1"/>
                </a:solidFill>
              </a:rPr>
              <a:t>Pendidik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tenaga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pendidikan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berkewajiban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menciptakan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suasana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pendidikan</a:t>
            </a:r>
            <a:r>
              <a:rPr lang="en-US" sz="2400" dirty="0" smtClean="0">
                <a:solidFill>
                  <a:schemeClr val="tx1"/>
                </a:solidFill>
              </a:rPr>
              <a:t> yang </a:t>
            </a:r>
            <a:r>
              <a:rPr lang="en-US" sz="2400" dirty="0" err="1" smtClean="0">
                <a:solidFill>
                  <a:schemeClr val="tx1"/>
                </a:solidFill>
              </a:rPr>
              <a:t>bermakna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b="1" dirty="0" smtClean="0">
                <a:solidFill>
                  <a:srgbClr val="FF0000"/>
                </a:solidFill>
              </a:rPr>
              <a:t>MENYENANGKAN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kreatif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dinamis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dan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dialogis</a:t>
            </a:r>
            <a:r>
              <a:rPr lang="en-US" sz="2400" dirty="0" smtClean="0">
                <a:solidFill>
                  <a:schemeClr val="tx1"/>
                </a:solidFill>
              </a:rPr>
              <a:t>.”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1010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61117"/>
            <a:ext cx="7772400" cy="1207643"/>
          </a:xfrm>
        </p:spPr>
        <p:txBody>
          <a:bodyPr/>
          <a:lstStyle/>
          <a:p>
            <a:pPr algn="ctr"/>
            <a:r>
              <a:rPr lang="id-ID" b="1" u="sng" dirty="0" smtClean="0">
                <a:solidFill>
                  <a:srgbClr val="FF0000"/>
                </a:solidFill>
                <a:latin typeface="Cooper Std Black" panose="0208090304030B020404" pitchFamily="18" charset="0"/>
              </a:rPr>
              <a:t>ZONA OTAK</a:t>
            </a:r>
            <a:r>
              <a:rPr lang="id-ID" dirty="0" smtClean="0">
                <a:solidFill>
                  <a:srgbClr val="FF0000"/>
                </a:solidFill>
                <a:latin typeface="Cooper Std Black" panose="0208090304030B020404" pitchFamily="18" charset="0"/>
              </a:rPr>
              <a:t/>
            </a:r>
            <a:br>
              <a:rPr lang="id-ID" dirty="0" smtClean="0">
                <a:solidFill>
                  <a:srgbClr val="FF0000"/>
                </a:solidFill>
                <a:latin typeface="Cooper Std Black" panose="0208090304030B020404" pitchFamily="18" charset="0"/>
              </a:rPr>
            </a:br>
            <a:r>
              <a:rPr lang="id-ID" sz="2000" b="1" dirty="0" smtClean="0"/>
              <a:t>(Hans Berger, 1924)</a:t>
            </a:r>
            <a:endParaRPr lang="id-ID" sz="20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477613" y="1628800"/>
            <a:ext cx="1934148" cy="18002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>
                <a:solidFill>
                  <a:schemeClr val="tx1"/>
                </a:solidFill>
              </a:rPr>
              <a:t>Gelombang </a:t>
            </a:r>
            <a:r>
              <a:rPr lang="id-ID" sz="2000" b="1" u="sng" dirty="0" smtClean="0">
                <a:solidFill>
                  <a:schemeClr val="tx1"/>
                </a:solidFill>
              </a:rPr>
              <a:t>Delta</a:t>
            </a:r>
          </a:p>
          <a:p>
            <a:pPr algn="ctr"/>
            <a:endParaRPr lang="id-ID" sz="800" b="1" u="sng" dirty="0" smtClean="0">
              <a:solidFill>
                <a:schemeClr val="tx1"/>
              </a:solidFill>
            </a:endParaRPr>
          </a:p>
          <a:p>
            <a:pPr algn="ctr"/>
            <a:r>
              <a:rPr lang="id-ID" sz="1600" b="1" dirty="0" smtClean="0">
                <a:solidFill>
                  <a:srgbClr val="FF0000"/>
                </a:solidFill>
              </a:rPr>
              <a:t>(Tidur  Tanpa mimpi)</a:t>
            </a:r>
          </a:p>
          <a:p>
            <a:pPr algn="ctr"/>
            <a:endParaRPr lang="id-ID" sz="800" b="1" u="sng" dirty="0" smtClean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627784" y="1628800"/>
            <a:ext cx="1945928" cy="180800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>
                <a:solidFill>
                  <a:schemeClr val="tx1"/>
                </a:solidFill>
              </a:rPr>
              <a:t>Gelombang</a:t>
            </a:r>
            <a:r>
              <a:rPr lang="id-ID" sz="2000" b="1" u="sng" dirty="0" smtClean="0">
                <a:solidFill>
                  <a:schemeClr val="tx1"/>
                </a:solidFill>
              </a:rPr>
              <a:t> Teta</a:t>
            </a:r>
          </a:p>
          <a:p>
            <a:pPr algn="ctr"/>
            <a:endParaRPr lang="id-ID" sz="800" b="1" u="sng" dirty="0" smtClean="0">
              <a:solidFill>
                <a:schemeClr val="tx1"/>
              </a:solidFill>
            </a:endParaRPr>
          </a:p>
          <a:p>
            <a:pPr algn="ctr"/>
            <a:r>
              <a:rPr lang="id-ID" sz="1600" b="1" dirty="0" smtClean="0">
                <a:solidFill>
                  <a:srgbClr val="FF0000"/>
                </a:solidFill>
              </a:rPr>
              <a:t>(Tidur &amp; Bermimpi)</a:t>
            </a:r>
            <a:endParaRPr lang="id-ID" sz="1600" b="1" dirty="0">
              <a:solidFill>
                <a:srgbClr val="FF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788024" y="1628800"/>
            <a:ext cx="1947066" cy="1800199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>
                <a:solidFill>
                  <a:schemeClr val="tx1"/>
                </a:solidFill>
              </a:rPr>
              <a:t>Gelombang</a:t>
            </a:r>
            <a:r>
              <a:rPr lang="id-ID" sz="2000" b="1" u="sng" dirty="0" smtClean="0">
                <a:solidFill>
                  <a:schemeClr val="tx1"/>
                </a:solidFill>
              </a:rPr>
              <a:t> Alfa</a:t>
            </a:r>
          </a:p>
          <a:p>
            <a:pPr algn="ctr"/>
            <a:endParaRPr lang="id-ID" sz="800" b="1" u="sng" dirty="0" smtClean="0">
              <a:solidFill>
                <a:schemeClr val="tx1"/>
              </a:solidFill>
            </a:endParaRPr>
          </a:p>
          <a:p>
            <a:pPr algn="ctr"/>
            <a:r>
              <a:rPr lang="id-ID" sz="1600" b="1" dirty="0" smtClean="0"/>
              <a:t>(Rileks &amp; Waspada)</a:t>
            </a:r>
            <a:endParaRPr lang="id-ID" sz="16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7000895" y="1628800"/>
            <a:ext cx="1819577" cy="1716792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>
                <a:solidFill>
                  <a:schemeClr val="tx1"/>
                </a:solidFill>
              </a:rPr>
              <a:t>Gelombang </a:t>
            </a:r>
            <a:r>
              <a:rPr lang="id-ID" sz="2000" b="1" u="sng" dirty="0" smtClean="0">
                <a:solidFill>
                  <a:schemeClr val="tx1"/>
                </a:solidFill>
              </a:rPr>
              <a:t>Beta</a:t>
            </a:r>
          </a:p>
          <a:p>
            <a:pPr algn="ctr"/>
            <a:endParaRPr lang="id-ID" sz="800" b="1" u="sng" dirty="0" smtClean="0">
              <a:solidFill>
                <a:schemeClr val="tx1"/>
              </a:solidFill>
            </a:endParaRPr>
          </a:p>
          <a:p>
            <a:pPr algn="ctr"/>
            <a:r>
              <a:rPr lang="id-ID" sz="1600" b="1" dirty="0" smtClean="0">
                <a:solidFill>
                  <a:schemeClr val="tx1"/>
                </a:solidFill>
              </a:rPr>
              <a:t>(Marah, Stres, Bingung, Pusing)</a:t>
            </a:r>
            <a:endParaRPr lang="id-ID" sz="1600" b="1" dirty="0">
              <a:solidFill>
                <a:schemeClr val="tx1"/>
              </a:solidFill>
            </a:endParaRPr>
          </a:p>
        </p:txBody>
      </p:sp>
      <p:sp>
        <p:nvSpPr>
          <p:cNvPr id="12" name="6-Point Star 11"/>
          <p:cNvSpPr/>
          <p:nvPr/>
        </p:nvSpPr>
        <p:spPr>
          <a:xfrm>
            <a:off x="2857488" y="3667848"/>
            <a:ext cx="3429024" cy="2857496"/>
          </a:xfrm>
          <a:prstGeom prst="star6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u="sng" dirty="0" smtClean="0">
                <a:solidFill>
                  <a:srgbClr val="FF0000"/>
                </a:solidFill>
                <a:latin typeface="Adobe Gothic Std B" pitchFamily="34" charset="-128"/>
                <a:ea typeface="Adobe Gothic Std B" pitchFamily="34" charset="-128"/>
              </a:rPr>
              <a:t>GELOMBANG ALFA</a:t>
            </a:r>
          </a:p>
          <a:p>
            <a:pPr algn="ctr"/>
            <a:endParaRPr lang="id-ID" sz="800" b="1" u="sng" dirty="0" smtClean="0">
              <a:solidFill>
                <a:srgbClr val="FF0000"/>
              </a:solidFill>
            </a:endParaRPr>
          </a:p>
          <a:p>
            <a:pPr algn="ctr"/>
            <a:r>
              <a:rPr lang="id-ID" b="1" dirty="0" smtClean="0">
                <a:solidFill>
                  <a:schemeClr val="tx1"/>
                </a:solidFill>
              </a:rPr>
              <a:t>Kondisi Yang Tepat Untuk Belajar</a:t>
            </a:r>
            <a:endParaRPr lang="id-ID" b="1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>
            <a:stCxn id="5" idx="2"/>
          </p:cNvCxnSpPr>
          <p:nvPr/>
        </p:nvCxnSpPr>
        <p:spPr>
          <a:xfrm>
            <a:off x="1444687" y="3429000"/>
            <a:ext cx="2431177" cy="926416"/>
          </a:xfrm>
          <a:prstGeom prst="straightConnector1">
            <a:avLst/>
          </a:prstGeom>
          <a:ln w="254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" idx="2"/>
          </p:cNvCxnSpPr>
          <p:nvPr/>
        </p:nvCxnSpPr>
        <p:spPr>
          <a:xfrm>
            <a:off x="3600748" y="3436803"/>
            <a:ext cx="315775" cy="835203"/>
          </a:xfrm>
          <a:prstGeom prst="straightConnector1">
            <a:avLst/>
          </a:prstGeom>
          <a:ln w="254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5134100" y="3419486"/>
            <a:ext cx="687780" cy="801602"/>
          </a:xfrm>
          <a:prstGeom prst="straightConnector1">
            <a:avLst/>
          </a:prstGeom>
          <a:ln w="254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8" idx="2"/>
          </p:cNvCxnSpPr>
          <p:nvPr/>
        </p:nvCxnSpPr>
        <p:spPr>
          <a:xfrm flipH="1">
            <a:off x="5286388" y="3345592"/>
            <a:ext cx="2624296" cy="926414"/>
          </a:xfrm>
          <a:prstGeom prst="straightConnector1">
            <a:avLst/>
          </a:prstGeom>
          <a:ln w="254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07997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647" y="340534"/>
            <a:ext cx="7901014" cy="1404926"/>
          </a:xfrm>
        </p:spPr>
        <p:txBody>
          <a:bodyPr>
            <a:normAutofit fontScale="90000"/>
          </a:bodyPr>
          <a:lstStyle/>
          <a:p>
            <a:pPr algn="ctr"/>
            <a:r>
              <a:rPr lang="id-ID" b="1" u="sng" dirty="0" smtClean="0">
                <a:latin typeface="Adobe Gothic Std B" pitchFamily="34" charset="-128"/>
                <a:ea typeface="Adobe Gothic Std B" pitchFamily="34" charset="-128"/>
              </a:rPr>
              <a:t>Cara Masuk Ke Dalam</a:t>
            </a:r>
            <a:br>
              <a:rPr lang="id-ID" b="1" u="sng" dirty="0" smtClean="0">
                <a:latin typeface="Adobe Gothic Std B" pitchFamily="34" charset="-128"/>
                <a:ea typeface="Adobe Gothic Std B" pitchFamily="34" charset="-128"/>
              </a:rPr>
            </a:br>
            <a:r>
              <a:rPr lang="id-ID" b="1" u="sng" dirty="0" smtClean="0">
                <a:latin typeface="Adobe Gothic Std B" pitchFamily="34" charset="-128"/>
                <a:ea typeface="Adobe Gothic Std B" pitchFamily="34" charset="-128"/>
              </a:rPr>
              <a:t>Zona Alfa</a:t>
            </a:r>
            <a:r>
              <a:rPr lang="id-ID" b="1" u="sng" dirty="0" smtClean="0"/>
              <a:t/>
            </a:r>
            <a:br>
              <a:rPr lang="id-ID" b="1" u="sng" dirty="0" smtClean="0"/>
            </a:br>
            <a:r>
              <a:rPr lang="id-ID" sz="3100" b="1" u="sng" dirty="0" smtClean="0">
                <a:solidFill>
                  <a:srgbClr val="FF0000"/>
                </a:solidFill>
                <a:latin typeface="Georgia" pitchFamily="18" charset="0"/>
              </a:rPr>
              <a:t>(Relaks dan Menyenangkan )</a:t>
            </a:r>
            <a:endParaRPr lang="id-ID" sz="3100" b="1" u="sng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Smiley Face 2"/>
          <p:cNvSpPr/>
          <p:nvPr/>
        </p:nvSpPr>
        <p:spPr>
          <a:xfrm>
            <a:off x="3357554" y="2786058"/>
            <a:ext cx="1934526" cy="1643074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600" b="1" dirty="0" smtClean="0">
              <a:solidFill>
                <a:srgbClr val="FF0000"/>
              </a:solidFill>
            </a:endParaRPr>
          </a:p>
          <a:p>
            <a:pPr algn="ctr"/>
            <a:r>
              <a:rPr lang="id-ID" sz="3200" b="1" dirty="0" smtClean="0">
                <a:solidFill>
                  <a:srgbClr val="FF0000"/>
                </a:solidFill>
              </a:rPr>
              <a:t>ALFA</a:t>
            </a:r>
            <a:endParaRPr lang="id-ID" sz="3200" b="1" dirty="0">
              <a:solidFill>
                <a:srgbClr val="FF0000"/>
              </a:solidFill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6429372" y="1780282"/>
            <a:ext cx="2286016" cy="1928826"/>
          </a:xfrm>
          <a:prstGeom prst="cloudCallout">
            <a:avLst>
              <a:gd name="adj1" fmla="val -97648"/>
              <a:gd name="adj2" fmla="val 28635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>
                <a:solidFill>
                  <a:srgbClr val="FF0000"/>
                </a:solidFill>
              </a:rPr>
              <a:t>Fun Story</a:t>
            </a:r>
          </a:p>
          <a:p>
            <a:pPr algn="ctr"/>
            <a:r>
              <a:rPr lang="id-ID" b="1" dirty="0" smtClean="0">
                <a:solidFill>
                  <a:srgbClr val="FF0000"/>
                </a:solidFill>
              </a:rPr>
              <a:t>(Cerita Lucu )</a:t>
            </a:r>
            <a:endParaRPr lang="id-ID" b="1" dirty="0">
              <a:solidFill>
                <a:srgbClr val="FF0000"/>
              </a:solidFill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288610" y="1745460"/>
            <a:ext cx="2500298" cy="1928826"/>
          </a:xfrm>
          <a:prstGeom prst="cloudCallout">
            <a:avLst>
              <a:gd name="adj1" fmla="val 77339"/>
              <a:gd name="adj2" fmla="val 18199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>
                <a:solidFill>
                  <a:srgbClr val="FF0000"/>
                </a:solidFill>
              </a:rPr>
              <a:t>Appersepsi</a:t>
            </a:r>
          </a:p>
          <a:p>
            <a:pPr algn="ctr"/>
            <a:r>
              <a:rPr lang="id-ID" b="1" dirty="0" smtClean="0">
                <a:solidFill>
                  <a:srgbClr val="FF0000"/>
                </a:solidFill>
              </a:rPr>
              <a:t>(Warmer)</a:t>
            </a:r>
            <a:endParaRPr lang="id-ID" b="1" dirty="0">
              <a:solidFill>
                <a:srgbClr val="FF0000"/>
              </a:solidFill>
            </a:endParaRPr>
          </a:p>
        </p:txBody>
      </p:sp>
      <p:sp>
        <p:nvSpPr>
          <p:cNvPr id="6" name="Cloud Callout 5">
            <a:hlinkClick r:id="rId2" action="ppaction://hlinkfile"/>
          </p:cNvPr>
          <p:cNvSpPr/>
          <p:nvPr/>
        </p:nvSpPr>
        <p:spPr>
          <a:xfrm>
            <a:off x="6000760" y="4357694"/>
            <a:ext cx="3143240" cy="1928826"/>
          </a:xfrm>
          <a:prstGeom prst="cloudCallout">
            <a:avLst>
              <a:gd name="adj1" fmla="val -80131"/>
              <a:gd name="adj2" fmla="val -53862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>
                <a:solidFill>
                  <a:srgbClr val="FF0000"/>
                </a:solidFill>
              </a:rPr>
              <a:t>Ice Breaking</a:t>
            </a:r>
          </a:p>
          <a:p>
            <a:pPr algn="ctr"/>
            <a:r>
              <a:rPr lang="id-ID" b="1" dirty="0" smtClean="0">
                <a:solidFill>
                  <a:srgbClr val="FF0000"/>
                </a:solidFill>
              </a:rPr>
              <a:t>( Yel-yel, Menyanyi)</a:t>
            </a:r>
            <a:endParaRPr lang="id-ID" b="1" dirty="0">
              <a:solidFill>
                <a:srgbClr val="FF0000"/>
              </a:solidFill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785786" y="4429132"/>
            <a:ext cx="1928826" cy="1928826"/>
          </a:xfrm>
          <a:prstGeom prst="cloudCallout">
            <a:avLst>
              <a:gd name="adj1" fmla="val 92206"/>
              <a:gd name="adj2" fmla="val -57454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>
                <a:solidFill>
                  <a:srgbClr val="FF0000"/>
                </a:solidFill>
              </a:rPr>
              <a:t>Musik</a:t>
            </a:r>
            <a:endParaRPr lang="id-ID" b="1" dirty="0">
              <a:solidFill>
                <a:srgbClr val="FF0000"/>
              </a:solidFill>
            </a:endParaRPr>
          </a:p>
        </p:txBody>
      </p:sp>
      <p:sp>
        <p:nvSpPr>
          <p:cNvPr id="8" name="Horizontal Scroll 7"/>
          <p:cNvSpPr/>
          <p:nvPr/>
        </p:nvSpPr>
        <p:spPr>
          <a:xfrm>
            <a:off x="2788908" y="5299151"/>
            <a:ext cx="3161502" cy="857232"/>
          </a:xfrm>
          <a:prstGeom prst="horizontalScrol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>
                <a:solidFill>
                  <a:schemeClr val="bg1"/>
                </a:solidFill>
              </a:rPr>
              <a:t>Pembelajaran Menyenangkan</a:t>
            </a:r>
            <a:endParaRPr lang="id-ID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2246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51520" y="1556792"/>
            <a:ext cx="8712968" cy="3024336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en-US" sz="44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/>
            </a:r>
            <a:br>
              <a:rPr lang="en-US" sz="44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</a:br>
            <a:r>
              <a:rPr lang="en-US" sz="44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STRATEGI</a:t>
            </a:r>
          </a:p>
          <a:p>
            <a:pPr algn="ctr">
              <a:spcBef>
                <a:spcPts val="1000"/>
              </a:spcBef>
            </a:pPr>
            <a:r>
              <a:rPr lang="en-US" sz="44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PEMBELAJARAN JARAK JAUH</a:t>
            </a:r>
            <a:br>
              <a:rPr lang="en-US" sz="44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</a:br>
            <a:r>
              <a:rPr lang="en-US" sz="44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DIMASA PANDEMI COVID-19</a:t>
            </a:r>
            <a:br>
              <a:rPr lang="en-US" sz="44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</a:b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98875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2A5387D6-9D0C-49F3-84B9-CF2F51F1DD78}"/>
              </a:ext>
            </a:extLst>
          </p:cNvPr>
          <p:cNvGrpSpPr/>
          <p:nvPr/>
        </p:nvGrpSpPr>
        <p:grpSpPr>
          <a:xfrm>
            <a:off x="959070" y="0"/>
            <a:ext cx="7225861" cy="6811150"/>
            <a:chOff x="1278759" y="0"/>
            <a:chExt cx="9634481" cy="6811150"/>
          </a:xfrm>
        </p:grpSpPr>
        <p:sp>
          <p:nvSpPr>
            <p:cNvPr id="10" name="Pentagon 9">
              <a:extLst>
                <a:ext uri="{FF2B5EF4-FFF2-40B4-BE49-F238E27FC236}">
                  <a16:creationId xmlns:a16="http://schemas.microsoft.com/office/drawing/2014/main" xmlns="" id="{EF65571B-CA35-40A8-A783-D239FD1BE591}"/>
                </a:ext>
              </a:extLst>
            </p:cNvPr>
            <p:cNvSpPr/>
            <p:nvPr/>
          </p:nvSpPr>
          <p:spPr>
            <a:xfrm>
              <a:off x="3290504" y="871600"/>
              <a:ext cx="5610991" cy="5173238"/>
            </a:xfrm>
            <a:prstGeom prst="pentagon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F2CB7BFC-3289-4752-9EB4-14EA8004DE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8759" y="0"/>
              <a:ext cx="9634481" cy="6811150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06" y="1429063"/>
            <a:ext cx="4575311" cy="5185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1352" y="1744394"/>
            <a:ext cx="4377588" cy="4769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ectangle 13"/>
          <p:cNvSpPr/>
          <p:nvPr/>
        </p:nvSpPr>
        <p:spPr>
          <a:xfrm>
            <a:off x="82627" y="171797"/>
            <a:ext cx="8857562" cy="13849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SKB 4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MENTERI</a:t>
            </a:r>
            <a:r>
              <a:rPr kumimoji="0" lang="id-ID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: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PANDUAN PENYELENGGARAAN PEMBELAJARAN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PADA 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MASA PANDEMI COVID-19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TAHUN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AJARAN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2021/2022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736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328192"/>
          </a:xfrm>
        </p:spPr>
        <p:txBody>
          <a:bodyPr/>
          <a:lstStyle/>
          <a:p>
            <a:pPr algn="ctr"/>
            <a:r>
              <a:rPr lang="en-US" sz="2800" b="1" dirty="0" err="1"/>
              <a:t>Pembelajaran</a:t>
            </a:r>
            <a:r>
              <a:rPr lang="en-US" sz="2800" b="1" dirty="0"/>
              <a:t> </a:t>
            </a:r>
            <a:r>
              <a:rPr lang="en-US" sz="2800" b="1" dirty="0" err="1"/>
              <a:t>tatap</a:t>
            </a:r>
            <a:r>
              <a:rPr lang="en-US" sz="2800" b="1" dirty="0"/>
              <a:t> </a:t>
            </a:r>
            <a:r>
              <a:rPr lang="en-US" sz="2800" b="1" dirty="0" err="1"/>
              <a:t>muka</a:t>
            </a:r>
            <a:r>
              <a:rPr lang="en-US" sz="2800" b="1" dirty="0"/>
              <a:t> di </a:t>
            </a:r>
            <a:r>
              <a:rPr lang="en-US" sz="2800" b="1" dirty="0" err="1"/>
              <a:t>sekolah</a:t>
            </a:r>
            <a:r>
              <a:rPr lang="en-US" sz="2800" b="1" dirty="0"/>
              <a:t> </a:t>
            </a:r>
            <a:r>
              <a:rPr lang="en-US" sz="2800" b="1" dirty="0" err="1"/>
              <a:t>diperbolehkan</a:t>
            </a:r>
            <a:r>
              <a:rPr lang="en-US" sz="2800" b="1" dirty="0"/>
              <a:t> </a:t>
            </a:r>
            <a:r>
              <a:rPr lang="en-US" sz="2800" b="1" dirty="0" err="1"/>
              <a:t>untuk</a:t>
            </a:r>
            <a:r>
              <a:rPr lang="en-US" sz="2800" b="1" dirty="0"/>
              <a:t> zona </a:t>
            </a:r>
            <a:r>
              <a:rPr lang="en-US" sz="2800" b="1" dirty="0" err="1"/>
              <a:t>hijau</a:t>
            </a:r>
            <a:r>
              <a:rPr lang="en-US" sz="2800" b="1" dirty="0"/>
              <a:t> </a:t>
            </a:r>
            <a:r>
              <a:rPr lang="en-US" sz="2800" b="1" dirty="0" err="1"/>
              <a:t>dan</a:t>
            </a:r>
            <a:r>
              <a:rPr lang="en-US" sz="2800" b="1" dirty="0"/>
              <a:t> </a:t>
            </a:r>
            <a:r>
              <a:rPr lang="en-US" sz="2800" b="1" dirty="0" err="1" smtClean="0"/>
              <a:t>zona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kuning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2379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484784"/>
            <a:ext cx="8712968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79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328192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err="1"/>
              <a:t>Pembelajaran</a:t>
            </a:r>
            <a:r>
              <a:rPr lang="en-US" sz="2400" b="1" dirty="0"/>
              <a:t> </a:t>
            </a:r>
            <a:r>
              <a:rPr lang="en-US" sz="2400" b="1" dirty="0" err="1"/>
              <a:t>tatap</a:t>
            </a:r>
            <a:r>
              <a:rPr lang="en-US" sz="2400" b="1" dirty="0"/>
              <a:t> </a:t>
            </a:r>
            <a:r>
              <a:rPr lang="en-US" sz="2400" b="1" dirty="0" err="1"/>
              <a:t>muka</a:t>
            </a:r>
            <a:r>
              <a:rPr lang="en-US" sz="2400" b="1" dirty="0"/>
              <a:t> di </a:t>
            </a:r>
            <a:r>
              <a:rPr lang="en-US" sz="2400" b="1" dirty="0" err="1"/>
              <a:t>satuan</a:t>
            </a:r>
            <a:r>
              <a:rPr lang="en-US" sz="2400" b="1" dirty="0"/>
              <a:t> </a:t>
            </a:r>
            <a:r>
              <a:rPr lang="en-US" sz="2400" b="1" dirty="0" err="1"/>
              <a:t>pendidikan</a:t>
            </a:r>
            <a:r>
              <a:rPr lang="en-US" sz="2400" b="1" dirty="0"/>
              <a:t> yang </a:t>
            </a:r>
            <a:r>
              <a:rPr lang="en-US" sz="2400" b="1" dirty="0" err="1"/>
              <a:t>memenuhi</a:t>
            </a:r>
            <a:r>
              <a:rPr lang="en-US" sz="2400" b="1" dirty="0"/>
              <a:t> </a:t>
            </a:r>
            <a:r>
              <a:rPr lang="en-US" sz="2400" b="1" dirty="0" err="1"/>
              <a:t>kesiapan</a:t>
            </a:r>
            <a:r>
              <a:rPr lang="en-US" sz="2400" b="1" dirty="0"/>
              <a:t> </a:t>
            </a:r>
            <a:r>
              <a:rPr lang="en-US" sz="2400" b="1" dirty="0" err="1"/>
              <a:t>dilaksanakan</a:t>
            </a:r>
            <a:r>
              <a:rPr lang="en-US" sz="2400" b="1" dirty="0"/>
              <a:t> </a:t>
            </a:r>
            <a:r>
              <a:rPr lang="en-US" sz="2400" b="1" dirty="0" err="1"/>
              <a:t>secara</a:t>
            </a:r>
            <a:r>
              <a:rPr lang="en-US" sz="2400" b="1" dirty="0"/>
              <a:t> </a:t>
            </a:r>
            <a:r>
              <a:rPr lang="en-US" sz="2400" b="1" dirty="0" err="1" smtClean="0"/>
              <a:t>bertahap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diawali</a:t>
            </a:r>
            <a:r>
              <a:rPr lang="en-US" sz="2400" b="1" dirty="0" smtClean="0"/>
              <a:t> </a:t>
            </a:r>
            <a:r>
              <a:rPr lang="en-US" sz="2400" b="1" dirty="0" err="1"/>
              <a:t>dengan</a:t>
            </a:r>
            <a:r>
              <a:rPr lang="en-US" sz="2400" b="1" dirty="0"/>
              <a:t> masa </a:t>
            </a:r>
            <a:r>
              <a:rPr lang="en-US" sz="2400" b="1" dirty="0" err="1"/>
              <a:t>transisi</a:t>
            </a:r>
            <a:r>
              <a:rPr lang="en-US" sz="2400" b="1" dirty="0"/>
              <a:t> </a:t>
            </a:r>
            <a:r>
              <a:rPr lang="en-US" sz="2400" b="1" dirty="0" err="1"/>
              <a:t>selama</a:t>
            </a:r>
            <a:r>
              <a:rPr lang="en-US" sz="2400" b="1" dirty="0"/>
              <a:t> </a:t>
            </a:r>
            <a:r>
              <a:rPr lang="en-US" sz="2400" b="1" dirty="0" err="1"/>
              <a:t>dua</a:t>
            </a:r>
            <a:r>
              <a:rPr lang="en-US" sz="2400" b="1" dirty="0"/>
              <a:t> </a:t>
            </a:r>
            <a:r>
              <a:rPr lang="en-US" sz="2400" b="1" dirty="0" err="1"/>
              <a:t>bulan</a:t>
            </a:r>
            <a:r>
              <a:rPr lang="en-US" sz="2400" b="1" dirty="0"/>
              <a:t>. </a:t>
            </a:r>
            <a:r>
              <a:rPr lang="en-US" sz="2400" b="1" dirty="0" err="1"/>
              <a:t>Jika</a:t>
            </a:r>
            <a:r>
              <a:rPr lang="en-US" sz="2400" b="1" dirty="0"/>
              <a:t> </a:t>
            </a:r>
            <a:r>
              <a:rPr lang="en-US" sz="2400" b="1" dirty="0" err="1"/>
              <a:t>aman</a:t>
            </a:r>
            <a:r>
              <a:rPr lang="en-US" sz="2400" b="1" dirty="0"/>
              <a:t>, </a:t>
            </a:r>
            <a:r>
              <a:rPr lang="en-US" sz="2400" b="1" dirty="0" err="1"/>
              <a:t>dilanjutkan</a:t>
            </a:r>
            <a:r>
              <a:rPr lang="en-US" sz="2400" b="1" dirty="0"/>
              <a:t> </a:t>
            </a:r>
            <a:r>
              <a:rPr lang="en-US" sz="2400" b="1" dirty="0" err="1"/>
              <a:t>dengan</a:t>
            </a:r>
            <a:r>
              <a:rPr lang="en-US" sz="2400" b="1" dirty="0"/>
              <a:t> masa </a:t>
            </a:r>
            <a:r>
              <a:rPr lang="en-US" sz="2400" b="1" dirty="0" err="1"/>
              <a:t>kebiasaan</a:t>
            </a:r>
            <a:r>
              <a:rPr lang="en-US" sz="2400" b="1" dirty="0"/>
              <a:t> </a:t>
            </a:r>
            <a:r>
              <a:rPr lang="en-US" sz="2400" b="1" dirty="0" err="1"/>
              <a:t>baru</a:t>
            </a:r>
            <a:r>
              <a:rPr lang="en-US" sz="2400" b="1" dirty="0"/>
              <a:t>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1556792"/>
            <a:ext cx="8712968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02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5736" y="21214"/>
            <a:ext cx="4241676" cy="914408"/>
          </a:xfrm>
        </p:spPr>
        <p:txBody>
          <a:bodyPr>
            <a:normAutofit fontScale="90000"/>
          </a:bodyPr>
          <a:lstStyle/>
          <a:p>
            <a:r>
              <a:rPr lang="id-ID" b="1" dirty="0" smtClean="0">
                <a:solidFill>
                  <a:srgbClr val="FF0000"/>
                </a:solidFill>
                <a:latin typeface="Eras Bold ITC" panose="020B0907030504020204" pitchFamily="34" charset="0"/>
              </a:rPr>
              <a:t>BIODATA DIRI</a:t>
            </a:r>
            <a:endParaRPr lang="id-ID" b="1" dirty="0">
              <a:solidFill>
                <a:srgbClr val="FF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1196752"/>
            <a:ext cx="8208912" cy="5022320"/>
          </a:xfrm>
        </p:spPr>
        <p:txBody>
          <a:bodyPr>
            <a:normAutofit/>
          </a:bodyPr>
          <a:lstStyle/>
          <a:p>
            <a:pPr algn="l">
              <a:tabLst>
                <a:tab pos="2959100" algn="l"/>
              </a:tabLst>
            </a:pPr>
            <a:r>
              <a:rPr lang="id-ID" sz="2400" dirty="0" smtClean="0">
                <a:solidFill>
                  <a:schemeClr val="tx1"/>
                </a:solidFill>
                <a:latin typeface="Eras Bold ITC" panose="020B0907030504020204" pitchFamily="34" charset="0"/>
              </a:rPr>
              <a:t>NAMA</a:t>
            </a:r>
            <a:r>
              <a:rPr lang="id-ID" sz="2400" dirty="0" smtClean="0">
                <a:solidFill>
                  <a:schemeClr val="tx1"/>
                </a:solidFill>
              </a:rPr>
              <a:t>	: ARNOLD JACOBUS, S.Pd.SD.,M.Pd.</a:t>
            </a:r>
          </a:p>
          <a:p>
            <a:pPr algn="l">
              <a:tabLst>
                <a:tab pos="2959100" algn="l"/>
              </a:tabLst>
            </a:pPr>
            <a:r>
              <a:rPr lang="id-ID" sz="2400" dirty="0" smtClean="0">
                <a:solidFill>
                  <a:schemeClr val="tx1"/>
                </a:solidFill>
                <a:latin typeface="Eras Bold ITC" panose="020B0907030504020204" pitchFamily="34" charset="0"/>
              </a:rPr>
              <a:t>NIP</a:t>
            </a:r>
            <a:r>
              <a:rPr lang="id-ID" sz="2400" dirty="0" smtClean="0">
                <a:solidFill>
                  <a:schemeClr val="tx1"/>
                </a:solidFill>
              </a:rPr>
              <a:t> 	: 19830808 201001 1 025</a:t>
            </a:r>
          </a:p>
          <a:p>
            <a:pPr algn="l">
              <a:tabLst>
                <a:tab pos="2959100" algn="l"/>
              </a:tabLst>
            </a:pPr>
            <a:r>
              <a:rPr lang="id-ID" sz="2400" dirty="0" smtClean="0">
                <a:solidFill>
                  <a:schemeClr val="tx1"/>
                </a:solidFill>
                <a:latin typeface="Eras Bold ITC" panose="020B0907030504020204" pitchFamily="34" charset="0"/>
              </a:rPr>
              <a:t>TTL</a:t>
            </a:r>
            <a:r>
              <a:rPr lang="id-ID" sz="2400" dirty="0" smtClean="0">
                <a:solidFill>
                  <a:schemeClr val="tx1"/>
                </a:solidFill>
              </a:rPr>
              <a:t>	: PEMANGKAT, 08 AGUSTUS 1983</a:t>
            </a:r>
          </a:p>
          <a:p>
            <a:pPr algn="l">
              <a:tabLst>
                <a:tab pos="2959100" algn="l"/>
              </a:tabLst>
            </a:pPr>
            <a:r>
              <a:rPr lang="id-ID" sz="2400" dirty="0" smtClean="0">
                <a:solidFill>
                  <a:schemeClr val="tx1"/>
                </a:solidFill>
                <a:latin typeface="Eras Bold ITC" panose="020B0907030504020204" pitchFamily="34" charset="0"/>
              </a:rPr>
              <a:t>AGAMA</a:t>
            </a:r>
            <a:r>
              <a:rPr lang="id-ID" sz="2400" dirty="0" smtClean="0">
                <a:solidFill>
                  <a:schemeClr val="tx1"/>
                </a:solidFill>
              </a:rPr>
              <a:t>	: ISLAM</a:t>
            </a:r>
          </a:p>
          <a:p>
            <a:pPr algn="l">
              <a:tabLst>
                <a:tab pos="2959100" algn="l"/>
              </a:tabLst>
            </a:pPr>
            <a:r>
              <a:rPr lang="id-ID" sz="2400" dirty="0" smtClean="0">
                <a:solidFill>
                  <a:schemeClr val="tx1"/>
                </a:solidFill>
                <a:latin typeface="Eras Bold ITC" panose="020B0907030504020204" pitchFamily="34" charset="0"/>
              </a:rPr>
              <a:t>TEMPAT TUGAS</a:t>
            </a:r>
            <a:r>
              <a:rPr lang="id-ID" sz="2400" dirty="0" smtClean="0">
                <a:solidFill>
                  <a:schemeClr val="tx1"/>
                </a:solidFill>
              </a:rPr>
              <a:t>	: SD NEGERI 9</a:t>
            </a:r>
            <a:r>
              <a:rPr lang="en-US" sz="2400" dirty="0" smtClean="0">
                <a:solidFill>
                  <a:schemeClr val="tx1"/>
                </a:solidFill>
              </a:rPr>
              <a:t>4</a:t>
            </a:r>
            <a:r>
              <a:rPr lang="id-ID" sz="2400" dirty="0" smtClean="0">
                <a:solidFill>
                  <a:schemeClr val="tx1"/>
                </a:solidFill>
              </a:rPr>
              <a:t> SINGKAWANG</a:t>
            </a:r>
          </a:p>
          <a:p>
            <a:pPr algn="l">
              <a:tabLst>
                <a:tab pos="2959100" algn="l"/>
              </a:tabLst>
            </a:pPr>
            <a:r>
              <a:rPr lang="id-ID" sz="2400" dirty="0" smtClean="0">
                <a:solidFill>
                  <a:schemeClr val="tx1"/>
                </a:solidFill>
                <a:latin typeface="Eras Bold ITC" panose="020B0907030504020204" pitchFamily="34" charset="0"/>
              </a:rPr>
              <a:t>ALAMAT RUMAH</a:t>
            </a:r>
            <a:r>
              <a:rPr lang="id-ID" sz="2400" dirty="0" smtClean="0">
                <a:solidFill>
                  <a:schemeClr val="tx1"/>
                </a:solidFill>
              </a:rPr>
              <a:t>	: JL. </a:t>
            </a:r>
            <a:r>
              <a:rPr lang="en-US" sz="2400" dirty="0" smtClean="0">
                <a:solidFill>
                  <a:schemeClr val="tx1"/>
                </a:solidFill>
              </a:rPr>
              <a:t>SEMAI KEL. SUNGAI GARAM</a:t>
            </a:r>
            <a:endParaRPr lang="id-ID" sz="2400" dirty="0" smtClean="0">
              <a:solidFill>
                <a:schemeClr val="tx1"/>
              </a:solidFill>
            </a:endParaRPr>
          </a:p>
          <a:p>
            <a:pPr algn="l">
              <a:tabLst>
                <a:tab pos="2959100" algn="l"/>
              </a:tabLst>
            </a:pPr>
            <a:r>
              <a:rPr lang="id-ID" sz="2400" dirty="0" smtClean="0">
                <a:latin typeface="Eras Bold ITC" panose="020B0907030504020204" pitchFamily="34" charset="0"/>
              </a:rPr>
              <a:t>NO. HP/WA</a:t>
            </a:r>
            <a:r>
              <a:rPr lang="id-ID" sz="2400" dirty="0" smtClean="0"/>
              <a:t>	: </a:t>
            </a:r>
            <a:r>
              <a:rPr lang="id-ID" sz="2400" dirty="0" smtClean="0"/>
              <a:t>08</a:t>
            </a:r>
            <a:r>
              <a:rPr lang="en-US" sz="2400" dirty="0" smtClean="0"/>
              <a:t>95704059719</a:t>
            </a:r>
            <a:endParaRPr lang="id-ID" sz="2400" dirty="0" smtClean="0"/>
          </a:p>
          <a:p>
            <a:pPr algn="l">
              <a:tabLst>
                <a:tab pos="2959100" algn="l"/>
              </a:tabLst>
            </a:pPr>
            <a:r>
              <a:rPr lang="id-ID" sz="2400" dirty="0" smtClean="0">
                <a:solidFill>
                  <a:schemeClr val="tx1"/>
                </a:solidFill>
                <a:latin typeface="Eras Bold ITC" panose="020B0907030504020204" pitchFamily="34" charset="0"/>
              </a:rPr>
              <a:t>ALAMAT E-MAIL</a:t>
            </a:r>
            <a:r>
              <a:rPr lang="id-ID" sz="2400" dirty="0" smtClean="0">
                <a:solidFill>
                  <a:schemeClr val="tx1"/>
                </a:solidFill>
              </a:rPr>
              <a:t>	: </a:t>
            </a:r>
            <a:r>
              <a:rPr lang="id-ID" sz="2400" dirty="0" smtClean="0">
                <a:solidFill>
                  <a:schemeClr val="tx1"/>
                </a:solidFill>
                <a:hlinkClick r:id="rId2"/>
              </a:rPr>
              <a:t>arnold</a:t>
            </a:r>
            <a:r>
              <a:rPr lang="en-US" sz="2400" dirty="0" smtClean="0">
                <a:hlinkClick r:id="rId2"/>
              </a:rPr>
              <a:t>tutor8</a:t>
            </a:r>
            <a:r>
              <a:rPr lang="id-ID" sz="2400" dirty="0" smtClean="0">
                <a:solidFill>
                  <a:schemeClr val="tx1"/>
                </a:solidFill>
                <a:hlinkClick r:id="rId2"/>
              </a:rPr>
              <a:t>@</a:t>
            </a:r>
            <a:r>
              <a:rPr lang="en-US" sz="2400" dirty="0" err="1" smtClean="0">
                <a:solidFill>
                  <a:schemeClr val="tx1"/>
                </a:solidFill>
                <a:hlinkClick r:id="rId2"/>
              </a:rPr>
              <a:t>gmail</a:t>
            </a:r>
            <a:r>
              <a:rPr lang="id-ID" sz="2400" dirty="0" smtClean="0">
                <a:solidFill>
                  <a:schemeClr val="tx1"/>
                </a:solidFill>
                <a:hlinkClick r:id="rId2"/>
              </a:rPr>
              <a:t>.com</a:t>
            </a:r>
            <a:endParaRPr lang="id-ID" sz="2400" dirty="0" smtClean="0">
              <a:solidFill>
                <a:schemeClr val="tx1"/>
              </a:solidFill>
            </a:endParaRPr>
          </a:p>
          <a:p>
            <a:pPr algn="l">
              <a:tabLst>
                <a:tab pos="2959100" algn="l"/>
              </a:tabLst>
            </a:pPr>
            <a:r>
              <a:rPr lang="id-ID" sz="2400" dirty="0" smtClean="0">
                <a:latin typeface="Eras Bold ITC" panose="020B0907030504020204" pitchFamily="34" charset="0"/>
              </a:rPr>
              <a:t>Facebook</a:t>
            </a:r>
            <a:r>
              <a:rPr lang="id-ID" sz="2400" dirty="0" smtClean="0"/>
              <a:t>	: Arnold Jacobus</a:t>
            </a:r>
            <a:endParaRPr lang="id-ID" sz="2400" dirty="0" smtClean="0">
              <a:solidFill>
                <a:schemeClr val="tx1"/>
              </a:solidFill>
            </a:endParaRPr>
          </a:p>
          <a:p>
            <a:pPr algn="l">
              <a:tabLst>
                <a:tab pos="2959100" algn="l"/>
              </a:tabLst>
            </a:pPr>
            <a:r>
              <a:rPr lang="id-ID" sz="2400" dirty="0" smtClean="0">
                <a:latin typeface="Eras Bold ITC" panose="020B0907030504020204" pitchFamily="34" charset="0"/>
              </a:rPr>
              <a:t>Website</a:t>
            </a:r>
            <a:r>
              <a:rPr lang="id-ID" sz="2400" dirty="0" smtClean="0"/>
              <a:t>	: </a:t>
            </a:r>
            <a:r>
              <a:rPr lang="id-ID" sz="2400" dirty="0" smtClean="0"/>
              <a:t>arnoldjacobus.wordpress.com</a:t>
            </a:r>
            <a:endParaRPr lang="en-US" sz="2400" dirty="0" smtClean="0"/>
          </a:p>
          <a:p>
            <a:pPr algn="l">
              <a:tabLst>
                <a:tab pos="2959100" algn="l"/>
              </a:tabLst>
            </a:pPr>
            <a:r>
              <a:rPr lang="en-US" sz="2400" dirty="0" err="1" smtClean="0">
                <a:latin typeface="Eras Bold ITC" pitchFamily="34" charset="0"/>
              </a:rPr>
              <a:t>Youtube</a:t>
            </a:r>
            <a:r>
              <a:rPr lang="en-US" sz="2400" dirty="0" smtClean="0"/>
              <a:t>	: Guru </a:t>
            </a:r>
            <a:r>
              <a:rPr lang="en-US" sz="2400" dirty="0" err="1" smtClean="0"/>
              <a:t>Inspiratifku</a:t>
            </a:r>
            <a:endParaRPr lang="id-ID" sz="2400" dirty="0" smtClean="0"/>
          </a:p>
          <a:p>
            <a:pPr algn="l">
              <a:tabLst>
                <a:tab pos="1887538" algn="l"/>
              </a:tabLst>
            </a:pPr>
            <a:endParaRPr lang="id-ID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01096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88640"/>
            <a:ext cx="8712968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71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9F6F195C-A8C5-435E-86B8-E2571567ED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668" y="1122592"/>
            <a:ext cx="3591732" cy="54747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8A40FDC-E23B-4853-91E9-74CEB2F6C0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2593" y="1122592"/>
            <a:ext cx="3529739" cy="547476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25201B3-6A6F-47CC-8400-B394DEF553D0}"/>
              </a:ext>
            </a:extLst>
          </p:cNvPr>
          <p:cNvSpPr/>
          <p:nvPr/>
        </p:nvSpPr>
        <p:spPr>
          <a:xfrm>
            <a:off x="0" y="45374"/>
            <a:ext cx="90364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Panduan Penyelenggaraan Pembelajaran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di Masa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Pandemi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Covid-19</a:t>
            </a:r>
            <a:endParaRPr kumimoji="0" lang="id-ID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1F422E2-8AE3-4C1F-935D-12D5C0046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E655FF-3C11-42E7-8091-34D0C3F44256}" type="slidenum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182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57342" y="450837"/>
            <a:ext cx="269483" cy="190884"/>
          </a:xfrm>
          <a:custGeom>
            <a:avLst/>
            <a:gdLst/>
            <a:ahLst/>
            <a:cxnLst/>
            <a:rect l="l" t="t" r="r" b="b"/>
            <a:pathLst>
              <a:path w="264160" h="140334">
                <a:moveTo>
                  <a:pt x="18327" y="53784"/>
                </a:moveTo>
                <a:lnTo>
                  <a:pt x="12434" y="55003"/>
                </a:lnTo>
                <a:lnTo>
                  <a:pt x="8053" y="58673"/>
                </a:lnTo>
                <a:lnTo>
                  <a:pt x="91" y="75798"/>
                </a:lnTo>
                <a:lnTo>
                  <a:pt x="0" y="96664"/>
                </a:lnTo>
                <a:lnTo>
                  <a:pt x="4954" y="116375"/>
                </a:lnTo>
                <a:lnTo>
                  <a:pt x="12130" y="130035"/>
                </a:lnTo>
                <a:lnTo>
                  <a:pt x="18208" y="135804"/>
                </a:lnTo>
                <a:lnTo>
                  <a:pt x="25628" y="139682"/>
                </a:lnTo>
                <a:lnTo>
                  <a:pt x="33427" y="140238"/>
                </a:lnTo>
                <a:lnTo>
                  <a:pt x="40641" y="136042"/>
                </a:lnTo>
                <a:lnTo>
                  <a:pt x="45184" y="127201"/>
                </a:lnTo>
                <a:lnTo>
                  <a:pt x="46408" y="116081"/>
                </a:lnTo>
                <a:lnTo>
                  <a:pt x="45540" y="104613"/>
                </a:lnTo>
                <a:lnTo>
                  <a:pt x="43803" y="94729"/>
                </a:lnTo>
                <a:lnTo>
                  <a:pt x="68969" y="88196"/>
                </a:lnTo>
                <a:lnTo>
                  <a:pt x="98056" y="81229"/>
                </a:lnTo>
                <a:lnTo>
                  <a:pt x="40057" y="81229"/>
                </a:lnTo>
                <a:lnTo>
                  <a:pt x="37261" y="74152"/>
                </a:lnTo>
                <a:lnTo>
                  <a:pt x="33769" y="67510"/>
                </a:lnTo>
                <a:lnTo>
                  <a:pt x="29522" y="61805"/>
                </a:lnTo>
                <a:lnTo>
                  <a:pt x="24461" y="57543"/>
                </a:lnTo>
                <a:lnTo>
                  <a:pt x="18327" y="53784"/>
                </a:lnTo>
                <a:close/>
              </a:path>
              <a:path w="264160" h="140334">
                <a:moveTo>
                  <a:pt x="247486" y="0"/>
                </a:moveTo>
                <a:lnTo>
                  <a:pt x="197444" y="18012"/>
                </a:lnTo>
                <a:lnTo>
                  <a:pt x="142914" y="39438"/>
                </a:lnTo>
                <a:lnTo>
                  <a:pt x="40057" y="81229"/>
                </a:lnTo>
                <a:lnTo>
                  <a:pt x="98056" y="81229"/>
                </a:lnTo>
                <a:lnTo>
                  <a:pt x="200373" y="56379"/>
                </a:lnTo>
                <a:lnTo>
                  <a:pt x="259157" y="40766"/>
                </a:lnTo>
                <a:lnTo>
                  <a:pt x="263929" y="32391"/>
                </a:lnTo>
                <a:lnTo>
                  <a:pt x="262318" y="17559"/>
                </a:lnTo>
                <a:lnTo>
                  <a:pt x="256209" y="4139"/>
                </a:lnTo>
                <a:lnTo>
                  <a:pt x="247486" y="0"/>
                </a:lnTo>
                <a:close/>
              </a:path>
            </a:pathLst>
          </a:custGeom>
          <a:solidFill>
            <a:srgbClr val="5E71AE">
              <a:alpha val="8998"/>
            </a:srgbClr>
          </a:solidFill>
        </p:spPr>
        <p:txBody>
          <a:bodyPr wrap="square" lIns="0" tIns="0" rIns="0" bIns="0" rtlCol="0"/>
          <a:lstStyle/>
          <a:p>
            <a:pPr defTabSz="1243767"/>
            <a:endParaRPr sz="244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782776" y="413160"/>
            <a:ext cx="277904" cy="175337"/>
          </a:xfrm>
          <a:custGeom>
            <a:avLst/>
            <a:gdLst/>
            <a:ahLst/>
            <a:cxnLst/>
            <a:rect l="l" t="t" r="r" b="b"/>
            <a:pathLst>
              <a:path w="272414" h="128904">
                <a:moveTo>
                  <a:pt x="18434" y="0"/>
                </a:moveTo>
                <a:lnTo>
                  <a:pt x="9738" y="4167"/>
                </a:lnTo>
                <a:lnTo>
                  <a:pt x="2616" y="17278"/>
                </a:lnTo>
                <a:lnTo>
                  <a:pt x="0" y="31789"/>
                </a:lnTo>
                <a:lnTo>
                  <a:pt x="4820" y="40157"/>
                </a:lnTo>
                <a:lnTo>
                  <a:pt x="56214" y="53839"/>
                </a:lnTo>
                <a:lnTo>
                  <a:pt x="113246" y="67268"/>
                </a:lnTo>
                <a:lnTo>
                  <a:pt x="221596" y="91465"/>
                </a:lnTo>
                <a:lnTo>
                  <a:pt x="219866" y="98879"/>
                </a:lnTo>
                <a:lnTo>
                  <a:pt x="218956" y="106330"/>
                </a:lnTo>
                <a:lnTo>
                  <a:pt x="219201" y="113439"/>
                </a:lnTo>
                <a:lnTo>
                  <a:pt x="220935" y="119824"/>
                </a:lnTo>
                <a:lnTo>
                  <a:pt x="223844" y="126403"/>
                </a:lnTo>
                <a:lnTo>
                  <a:pt x="229381" y="128765"/>
                </a:lnTo>
                <a:lnTo>
                  <a:pt x="235071" y="128244"/>
                </a:lnTo>
                <a:lnTo>
                  <a:pt x="251364" y="118694"/>
                </a:lnTo>
                <a:lnTo>
                  <a:pt x="263319" y="101590"/>
                </a:lnTo>
                <a:lnTo>
                  <a:pt x="270468" y="82567"/>
                </a:lnTo>
                <a:lnTo>
                  <a:pt x="270998" y="78244"/>
                </a:lnTo>
                <a:lnTo>
                  <a:pt x="226206" y="78244"/>
                </a:lnTo>
                <a:lnTo>
                  <a:pt x="201796" y="69287"/>
                </a:lnTo>
                <a:lnTo>
                  <a:pt x="196577" y="67259"/>
                </a:lnTo>
                <a:lnTo>
                  <a:pt x="75648" y="20630"/>
                </a:lnTo>
                <a:lnTo>
                  <a:pt x="18434" y="0"/>
                </a:lnTo>
                <a:close/>
              </a:path>
              <a:path w="272414" h="128904">
                <a:moveTo>
                  <a:pt x="252330" y="46075"/>
                </a:moveTo>
                <a:lnTo>
                  <a:pt x="243562" y="50757"/>
                </a:lnTo>
                <a:lnTo>
                  <a:pt x="236220" y="59202"/>
                </a:lnTo>
                <a:lnTo>
                  <a:pt x="230402" y="69126"/>
                </a:lnTo>
                <a:lnTo>
                  <a:pt x="226206" y="78244"/>
                </a:lnTo>
                <a:lnTo>
                  <a:pt x="270998" y="78244"/>
                </a:lnTo>
                <a:lnTo>
                  <a:pt x="272345" y="67259"/>
                </a:lnTo>
                <a:lnTo>
                  <a:pt x="270629" y="59045"/>
                </a:lnTo>
                <a:lnTo>
                  <a:pt x="266738" y="51628"/>
                </a:lnTo>
                <a:lnTo>
                  <a:pt x="260647" y="46731"/>
                </a:lnTo>
                <a:lnTo>
                  <a:pt x="252330" y="46075"/>
                </a:lnTo>
                <a:close/>
              </a:path>
            </a:pathLst>
          </a:custGeom>
          <a:solidFill>
            <a:srgbClr val="5E71AE">
              <a:alpha val="8998"/>
            </a:srgbClr>
          </a:solidFill>
        </p:spPr>
        <p:txBody>
          <a:bodyPr wrap="square" lIns="0" tIns="0" rIns="0" bIns="0" rtlCol="0"/>
          <a:lstStyle/>
          <a:p>
            <a:pPr defTabSz="1243767"/>
            <a:endParaRPr sz="244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83148" y="1"/>
            <a:ext cx="51824" cy="88964"/>
          </a:xfrm>
          <a:custGeom>
            <a:avLst/>
            <a:gdLst/>
            <a:ahLst/>
            <a:cxnLst/>
            <a:rect l="l" t="t" r="r" b="b"/>
            <a:pathLst>
              <a:path w="50800" h="65405">
                <a:moveTo>
                  <a:pt x="38149" y="0"/>
                </a:moveTo>
                <a:lnTo>
                  <a:pt x="0" y="0"/>
                </a:lnTo>
                <a:lnTo>
                  <a:pt x="8817" y="59567"/>
                </a:lnTo>
                <a:lnTo>
                  <a:pt x="16603" y="65252"/>
                </a:lnTo>
                <a:lnTo>
                  <a:pt x="31523" y="65321"/>
                </a:lnTo>
                <a:lnTo>
                  <a:pt x="45544" y="60760"/>
                </a:lnTo>
                <a:lnTo>
                  <a:pt x="50638" y="52557"/>
                </a:lnTo>
                <a:lnTo>
                  <a:pt x="38365" y="804"/>
                </a:lnTo>
                <a:lnTo>
                  <a:pt x="38149" y="0"/>
                </a:lnTo>
                <a:close/>
              </a:path>
            </a:pathLst>
          </a:custGeom>
          <a:solidFill>
            <a:srgbClr val="5E71AE">
              <a:alpha val="8998"/>
            </a:srgbClr>
          </a:solidFill>
        </p:spPr>
        <p:txBody>
          <a:bodyPr wrap="square" lIns="0" tIns="0" rIns="0" bIns="0" rtlCol="0"/>
          <a:lstStyle/>
          <a:p>
            <a:pPr defTabSz="1243767"/>
            <a:endParaRPr sz="244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687151" y="2"/>
            <a:ext cx="110165" cy="1961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43767"/>
            <a:endParaRPr sz="244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504377" y="586265"/>
            <a:ext cx="93931" cy="374858"/>
          </a:xfrm>
          <a:custGeom>
            <a:avLst/>
            <a:gdLst/>
            <a:ahLst/>
            <a:cxnLst/>
            <a:rect l="l" t="t" r="r" b="b"/>
            <a:pathLst>
              <a:path w="92075" h="275590">
                <a:moveTo>
                  <a:pt x="27890" y="227940"/>
                </a:moveTo>
                <a:lnTo>
                  <a:pt x="0" y="242277"/>
                </a:lnTo>
                <a:lnTo>
                  <a:pt x="1460" y="247789"/>
                </a:lnTo>
                <a:lnTo>
                  <a:pt x="13573" y="262283"/>
                </a:lnTo>
                <a:lnTo>
                  <a:pt x="32419" y="271240"/>
                </a:lnTo>
                <a:lnTo>
                  <a:pt x="52366" y="275139"/>
                </a:lnTo>
                <a:lnTo>
                  <a:pt x="67779" y="274459"/>
                </a:lnTo>
                <a:lnTo>
                  <a:pt x="75587" y="271410"/>
                </a:lnTo>
                <a:lnTo>
                  <a:pt x="82253" y="266342"/>
                </a:lnTo>
                <a:lnTo>
                  <a:pt x="86073" y="259520"/>
                </a:lnTo>
                <a:lnTo>
                  <a:pt x="85343" y="251205"/>
                </a:lnTo>
                <a:lnTo>
                  <a:pt x="79276" y="243335"/>
                </a:lnTo>
                <a:lnTo>
                  <a:pt x="69732" y="237497"/>
                </a:lnTo>
                <a:lnTo>
                  <a:pt x="58983" y="233405"/>
                </a:lnTo>
                <a:lnTo>
                  <a:pt x="49301" y="230771"/>
                </a:lnTo>
                <a:lnTo>
                  <a:pt x="49741" y="228422"/>
                </a:lnTo>
                <a:lnTo>
                  <a:pt x="35483" y="228422"/>
                </a:lnTo>
                <a:lnTo>
                  <a:pt x="27890" y="227940"/>
                </a:lnTo>
                <a:close/>
              </a:path>
              <a:path w="92075" h="275590">
                <a:moveTo>
                  <a:pt x="57647" y="0"/>
                </a:moveTo>
                <a:lnTo>
                  <a:pt x="50190" y="6134"/>
                </a:lnTo>
                <a:lnTo>
                  <a:pt x="45204" y="59086"/>
                </a:lnTo>
                <a:lnTo>
                  <a:pt x="41403" y="117554"/>
                </a:lnTo>
                <a:lnTo>
                  <a:pt x="38319" y="175883"/>
                </a:lnTo>
                <a:lnTo>
                  <a:pt x="35483" y="228422"/>
                </a:lnTo>
                <a:lnTo>
                  <a:pt x="49741" y="228422"/>
                </a:lnTo>
                <a:lnTo>
                  <a:pt x="54089" y="205218"/>
                </a:lnTo>
                <a:lnTo>
                  <a:pt x="66622" y="144703"/>
                </a:lnTo>
                <a:lnTo>
                  <a:pt x="81182" y="72759"/>
                </a:lnTo>
                <a:lnTo>
                  <a:pt x="92049" y="12915"/>
                </a:lnTo>
                <a:lnTo>
                  <a:pt x="86500" y="5033"/>
                </a:lnTo>
                <a:lnTo>
                  <a:pt x="72391" y="180"/>
                </a:lnTo>
                <a:lnTo>
                  <a:pt x="57647" y="0"/>
                </a:lnTo>
                <a:close/>
              </a:path>
            </a:pathLst>
          </a:custGeom>
          <a:solidFill>
            <a:srgbClr val="5E71AE">
              <a:alpha val="8998"/>
            </a:srgbClr>
          </a:solidFill>
        </p:spPr>
        <p:txBody>
          <a:bodyPr wrap="square" lIns="0" tIns="0" rIns="0" bIns="0" rtlCol="0"/>
          <a:lstStyle/>
          <a:p>
            <a:pPr defTabSz="1243767"/>
            <a:endParaRPr sz="244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331757" y="0"/>
            <a:ext cx="573947" cy="785992"/>
          </a:xfrm>
          <a:custGeom>
            <a:avLst/>
            <a:gdLst/>
            <a:ahLst/>
            <a:cxnLst/>
            <a:rect l="l" t="t" r="r" b="b"/>
            <a:pathLst>
              <a:path w="562610" h="577850">
                <a:moveTo>
                  <a:pt x="412752" y="0"/>
                </a:moveTo>
                <a:lnTo>
                  <a:pt x="171984" y="0"/>
                </a:lnTo>
                <a:lnTo>
                  <a:pt x="162721" y="3401"/>
                </a:lnTo>
                <a:lnTo>
                  <a:pt x="124842" y="23519"/>
                </a:lnTo>
                <a:lnTo>
                  <a:pt x="90812" y="48436"/>
                </a:lnTo>
                <a:lnTo>
                  <a:pt x="61555" y="77813"/>
                </a:lnTo>
                <a:lnTo>
                  <a:pt x="37994" y="111311"/>
                </a:lnTo>
                <a:lnTo>
                  <a:pt x="18089" y="154023"/>
                </a:lnTo>
                <a:lnTo>
                  <a:pt x="5515" y="199271"/>
                </a:lnTo>
                <a:lnTo>
                  <a:pt x="0" y="246046"/>
                </a:lnTo>
                <a:lnTo>
                  <a:pt x="1273" y="293337"/>
                </a:lnTo>
                <a:lnTo>
                  <a:pt x="9063" y="340135"/>
                </a:lnTo>
                <a:lnTo>
                  <a:pt x="23101" y="385429"/>
                </a:lnTo>
                <a:lnTo>
                  <a:pt x="43113" y="428210"/>
                </a:lnTo>
                <a:lnTo>
                  <a:pt x="68831" y="467467"/>
                </a:lnTo>
                <a:lnTo>
                  <a:pt x="99983" y="502190"/>
                </a:lnTo>
                <a:lnTo>
                  <a:pt x="136297" y="531370"/>
                </a:lnTo>
                <a:lnTo>
                  <a:pt x="177503" y="553995"/>
                </a:lnTo>
                <a:lnTo>
                  <a:pt x="226668" y="570284"/>
                </a:lnTo>
                <a:lnTo>
                  <a:pt x="277895" y="577408"/>
                </a:lnTo>
                <a:lnTo>
                  <a:pt x="329413" y="574996"/>
                </a:lnTo>
                <a:lnTo>
                  <a:pt x="379446" y="562679"/>
                </a:lnTo>
                <a:lnTo>
                  <a:pt x="426220" y="540089"/>
                </a:lnTo>
                <a:lnTo>
                  <a:pt x="468315" y="506694"/>
                </a:lnTo>
                <a:lnTo>
                  <a:pt x="502622" y="465333"/>
                </a:lnTo>
                <a:lnTo>
                  <a:pt x="529162" y="418150"/>
                </a:lnTo>
                <a:lnTo>
                  <a:pt x="547952" y="367288"/>
                </a:lnTo>
                <a:lnTo>
                  <a:pt x="559011" y="314892"/>
                </a:lnTo>
                <a:lnTo>
                  <a:pt x="562499" y="270870"/>
                </a:lnTo>
                <a:lnTo>
                  <a:pt x="560978" y="224449"/>
                </a:lnTo>
                <a:lnTo>
                  <a:pt x="553887" y="177683"/>
                </a:lnTo>
                <a:lnTo>
                  <a:pt x="540661" y="132624"/>
                </a:lnTo>
                <a:lnTo>
                  <a:pt x="520739" y="91324"/>
                </a:lnTo>
                <a:lnTo>
                  <a:pt x="493556" y="55838"/>
                </a:lnTo>
                <a:lnTo>
                  <a:pt x="458114" y="25376"/>
                </a:lnTo>
                <a:lnTo>
                  <a:pt x="419137" y="2423"/>
                </a:lnTo>
                <a:lnTo>
                  <a:pt x="412752" y="0"/>
                </a:lnTo>
                <a:close/>
              </a:path>
            </a:pathLst>
          </a:custGeom>
          <a:solidFill>
            <a:srgbClr val="5E71AE">
              <a:alpha val="8998"/>
            </a:srgbClr>
          </a:solidFill>
        </p:spPr>
        <p:txBody>
          <a:bodyPr wrap="square" lIns="0" tIns="0" rIns="0" bIns="0" rtlCol="0"/>
          <a:lstStyle/>
          <a:p>
            <a:pPr defTabSz="1243767"/>
            <a:endParaRPr sz="244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360547" y="16760"/>
            <a:ext cx="509167" cy="717758"/>
          </a:xfrm>
          <a:custGeom>
            <a:avLst/>
            <a:gdLst/>
            <a:ahLst/>
            <a:cxnLst/>
            <a:rect l="l" t="t" r="r" b="b"/>
            <a:pathLst>
              <a:path w="499110" h="527685">
                <a:moveTo>
                  <a:pt x="220912" y="0"/>
                </a:moveTo>
                <a:lnTo>
                  <a:pt x="176031" y="6526"/>
                </a:lnTo>
                <a:lnTo>
                  <a:pt x="133238" y="21155"/>
                </a:lnTo>
                <a:lnTo>
                  <a:pt x="94118" y="43764"/>
                </a:lnTo>
                <a:lnTo>
                  <a:pt x="60253" y="74228"/>
                </a:lnTo>
                <a:lnTo>
                  <a:pt x="32972" y="112646"/>
                </a:lnTo>
                <a:lnTo>
                  <a:pt x="14196" y="155867"/>
                </a:lnTo>
                <a:lnTo>
                  <a:pt x="3386" y="202089"/>
                </a:lnTo>
                <a:lnTo>
                  <a:pt x="0" y="249513"/>
                </a:lnTo>
                <a:lnTo>
                  <a:pt x="3497" y="296338"/>
                </a:lnTo>
                <a:lnTo>
                  <a:pt x="13468" y="342010"/>
                </a:lnTo>
                <a:lnTo>
                  <a:pt x="30350" y="388286"/>
                </a:lnTo>
                <a:lnTo>
                  <a:pt x="54093" y="431942"/>
                </a:lnTo>
                <a:lnTo>
                  <a:pt x="84651" y="469753"/>
                </a:lnTo>
                <a:lnTo>
                  <a:pt x="121975" y="498497"/>
                </a:lnTo>
                <a:lnTo>
                  <a:pt x="166889" y="518003"/>
                </a:lnTo>
                <a:lnTo>
                  <a:pt x="213247" y="527306"/>
                </a:lnTo>
                <a:lnTo>
                  <a:pt x="259849" y="527288"/>
                </a:lnTo>
                <a:lnTo>
                  <a:pt x="305494" y="518833"/>
                </a:lnTo>
                <a:lnTo>
                  <a:pt x="348981" y="502824"/>
                </a:lnTo>
                <a:lnTo>
                  <a:pt x="389112" y="480144"/>
                </a:lnTo>
                <a:lnTo>
                  <a:pt x="424684" y="451675"/>
                </a:lnTo>
                <a:lnTo>
                  <a:pt x="454499" y="418301"/>
                </a:lnTo>
                <a:lnTo>
                  <a:pt x="477355" y="380904"/>
                </a:lnTo>
                <a:lnTo>
                  <a:pt x="492053" y="340369"/>
                </a:lnTo>
                <a:lnTo>
                  <a:pt x="498620" y="295417"/>
                </a:lnTo>
                <a:lnTo>
                  <a:pt x="497025" y="250144"/>
                </a:lnTo>
                <a:lnTo>
                  <a:pt x="487900" y="205595"/>
                </a:lnTo>
                <a:lnTo>
                  <a:pt x="471877" y="162812"/>
                </a:lnTo>
                <a:lnTo>
                  <a:pt x="449589" y="122842"/>
                </a:lnTo>
                <a:lnTo>
                  <a:pt x="421668" y="86726"/>
                </a:lnTo>
                <a:lnTo>
                  <a:pt x="388746" y="55510"/>
                </a:lnTo>
                <a:lnTo>
                  <a:pt x="351456" y="30237"/>
                </a:lnTo>
                <a:lnTo>
                  <a:pt x="310429" y="11952"/>
                </a:lnTo>
                <a:lnTo>
                  <a:pt x="266298" y="1698"/>
                </a:lnTo>
                <a:lnTo>
                  <a:pt x="220912" y="0"/>
                </a:lnTo>
                <a:close/>
              </a:path>
            </a:pathLst>
          </a:custGeom>
          <a:solidFill>
            <a:srgbClr val="7188B9">
              <a:alpha val="8998"/>
            </a:srgbClr>
          </a:solidFill>
        </p:spPr>
        <p:txBody>
          <a:bodyPr wrap="square" lIns="0" tIns="0" rIns="0" bIns="0" rtlCol="0"/>
          <a:lstStyle/>
          <a:p>
            <a:pPr defTabSz="1243767"/>
            <a:endParaRPr sz="244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210570" y="92146"/>
            <a:ext cx="184357" cy="1336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43767"/>
            <a:endParaRPr sz="244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319589" y="531641"/>
            <a:ext cx="144458" cy="214205"/>
          </a:xfrm>
          <a:custGeom>
            <a:avLst/>
            <a:gdLst/>
            <a:ahLst/>
            <a:cxnLst/>
            <a:rect l="l" t="t" r="r" b="b"/>
            <a:pathLst>
              <a:path w="141605" h="157479">
                <a:moveTo>
                  <a:pt x="4406" y="107700"/>
                </a:moveTo>
                <a:lnTo>
                  <a:pt x="1358" y="110354"/>
                </a:lnTo>
                <a:lnTo>
                  <a:pt x="0" y="113961"/>
                </a:lnTo>
                <a:lnTo>
                  <a:pt x="982" y="126635"/>
                </a:lnTo>
                <a:lnTo>
                  <a:pt x="7821" y="138904"/>
                </a:lnTo>
                <a:lnTo>
                  <a:pt x="17239" y="148830"/>
                </a:lnTo>
                <a:lnTo>
                  <a:pt x="25958" y="154474"/>
                </a:lnTo>
                <a:lnTo>
                  <a:pt x="32689" y="157116"/>
                </a:lnTo>
                <a:lnTo>
                  <a:pt x="42621" y="157001"/>
                </a:lnTo>
                <a:lnTo>
                  <a:pt x="44678" y="148594"/>
                </a:lnTo>
                <a:lnTo>
                  <a:pt x="44421" y="141905"/>
                </a:lnTo>
                <a:lnTo>
                  <a:pt x="41465" y="134975"/>
                </a:lnTo>
                <a:lnTo>
                  <a:pt x="37166" y="128533"/>
                </a:lnTo>
                <a:lnTo>
                  <a:pt x="32880" y="123308"/>
                </a:lnTo>
                <a:lnTo>
                  <a:pt x="39828" y="116615"/>
                </a:lnTo>
                <a:lnTo>
                  <a:pt x="26225" y="116615"/>
                </a:lnTo>
                <a:lnTo>
                  <a:pt x="21158" y="112132"/>
                </a:lnTo>
                <a:lnTo>
                  <a:pt x="15024" y="108094"/>
                </a:lnTo>
                <a:lnTo>
                  <a:pt x="4406" y="107700"/>
                </a:lnTo>
                <a:close/>
              </a:path>
              <a:path w="141605" h="157479">
                <a:moveTo>
                  <a:pt x="127575" y="0"/>
                </a:moveTo>
                <a:lnTo>
                  <a:pt x="121094" y="449"/>
                </a:lnTo>
                <a:lnTo>
                  <a:pt x="97680" y="27545"/>
                </a:lnTo>
                <a:lnTo>
                  <a:pt x="72764" y="58127"/>
                </a:lnTo>
                <a:lnTo>
                  <a:pt x="26225" y="116615"/>
                </a:lnTo>
                <a:lnTo>
                  <a:pt x="39828" y="116615"/>
                </a:lnTo>
                <a:lnTo>
                  <a:pt x="45489" y="111162"/>
                </a:lnTo>
                <a:lnTo>
                  <a:pt x="112075" y="49092"/>
                </a:lnTo>
                <a:lnTo>
                  <a:pt x="141401" y="20515"/>
                </a:lnTo>
                <a:lnTo>
                  <a:pt x="141436" y="14027"/>
                </a:lnTo>
                <a:lnTo>
                  <a:pt x="135591" y="5857"/>
                </a:lnTo>
                <a:lnTo>
                  <a:pt x="127575" y="0"/>
                </a:lnTo>
                <a:close/>
              </a:path>
            </a:pathLst>
          </a:custGeom>
          <a:solidFill>
            <a:srgbClr val="7188B9">
              <a:alpha val="8998"/>
            </a:srgbClr>
          </a:solidFill>
        </p:spPr>
        <p:txBody>
          <a:bodyPr wrap="square" lIns="0" tIns="0" rIns="0" bIns="0" rtlCol="0"/>
          <a:lstStyle/>
          <a:p>
            <a:pPr defTabSz="1243767"/>
            <a:endParaRPr sz="244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644215" y="536949"/>
            <a:ext cx="247250" cy="3613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43767"/>
            <a:endParaRPr sz="244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772340" y="138843"/>
            <a:ext cx="176637" cy="15481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43767"/>
            <a:endParaRPr sz="244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516150" y="1"/>
            <a:ext cx="53767" cy="86373"/>
          </a:xfrm>
          <a:custGeom>
            <a:avLst/>
            <a:gdLst/>
            <a:ahLst/>
            <a:cxnLst/>
            <a:rect l="l" t="t" r="r" b="b"/>
            <a:pathLst>
              <a:path w="52705" h="63500">
                <a:moveTo>
                  <a:pt x="24835" y="0"/>
                </a:moveTo>
                <a:lnTo>
                  <a:pt x="0" y="0"/>
                </a:lnTo>
                <a:lnTo>
                  <a:pt x="9917" y="23369"/>
                </a:lnTo>
                <a:lnTo>
                  <a:pt x="26668" y="60736"/>
                </a:lnTo>
                <a:lnTo>
                  <a:pt x="32752" y="63002"/>
                </a:lnTo>
                <a:lnTo>
                  <a:pt x="42435" y="60325"/>
                </a:lnTo>
                <a:lnTo>
                  <a:pt x="50689" y="54812"/>
                </a:lnTo>
                <a:lnTo>
                  <a:pt x="52487" y="48569"/>
                </a:lnTo>
                <a:lnTo>
                  <a:pt x="35093" y="17266"/>
                </a:lnTo>
                <a:lnTo>
                  <a:pt x="24835" y="0"/>
                </a:lnTo>
                <a:close/>
              </a:path>
            </a:pathLst>
          </a:custGeom>
          <a:solidFill>
            <a:srgbClr val="7188B9">
              <a:alpha val="8998"/>
            </a:srgbClr>
          </a:solidFill>
        </p:spPr>
        <p:txBody>
          <a:bodyPr wrap="square" lIns="0" tIns="0" rIns="0" bIns="0" rtlCol="0"/>
          <a:lstStyle/>
          <a:p>
            <a:pPr defTabSz="1243767"/>
            <a:endParaRPr sz="244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415082" y="328263"/>
            <a:ext cx="181383" cy="258255"/>
          </a:xfrm>
          <a:custGeom>
            <a:avLst/>
            <a:gdLst/>
            <a:ahLst/>
            <a:cxnLst/>
            <a:rect l="l" t="t" r="r" b="b"/>
            <a:pathLst>
              <a:path w="177800" h="189865">
                <a:moveTo>
                  <a:pt x="75257" y="0"/>
                </a:moveTo>
                <a:lnTo>
                  <a:pt x="37118" y="13124"/>
                </a:lnTo>
                <a:lnTo>
                  <a:pt x="9818" y="43922"/>
                </a:lnTo>
                <a:lnTo>
                  <a:pt x="0" y="85101"/>
                </a:lnTo>
                <a:lnTo>
                  <a:pt x="1193" y="106203"/>
                </a:lnTo>
                <a:lnTo>
                  <a:pt x="14803" y="147284"/>
                </a:lnTo>
                <a:lnTo>
                  <a:pt x="43777" y="178860"/>
                </a:lnTo>
                <a:lnTo>
                  <a:pt x="84970" y="189609"/>
                </a:lnTo>
                <a:lnTo>
                  <a:pt x="125363" y="180414"/>
                </a:lnTo>
                <a:lnTo>
                  <a:pt x="158214" y="156234"/>
                </a:lnTo>
                <a:lnTo>
                  <a:pt x="176784" y="122027"/>
                </a:lnTo>
                <a:lnTo>
                  <a:pt x="177252" y="81534"/>
                </a:lnTo>
                <a:lnTo>
                  <a:pt x="161517" y="43841"/>
                </a:lnTo>
                <a:lnTo>
                  <a:pt x="133130" y="14808"/>
                </a:lnTo>
                <a:lnTo>
                  <a:pt x="95643" y="298"/>
                </a:lnTo>
                <a:lnTo>
                  <a:pt x="75257" y="0"/>
                </a:lnTo>
                <a:close/>
              </a:path>
            </a:pathLst>
          </a:custGeom>
          <a:solidFill>
            <a:srgbClr val="5E71AE">
              <a:alpha val="8998"/>
            </a:srgbClr>
          </a:solidFill>
        </p:spPr>
        <p:txBody>
          <a:bodyPr wrap="square" lIns="0" tIns="0" rIns="0" bIns="0" rtlCol="0"/>
          <a:lstStyle/>
          <a:p>
            <a:pPr defTabSz="1243767"/>
            <a:endParaRPr sz="244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531982" y="85094"/>
            <a:ext cx="145754" cy="188293"/>
          </a:xfrm>
          <a:custGeom>
            <a:avLst/>
            <a:gdLst/>
            <a:ahLst/>
            <a:cxnLst/>
            <a:rect l="l" t="t" r="r" b="b"/>
            <a:pathLst>
              <a:path w="142875" h="138430">
                <a:moveTo>
                  <a:pt x="78638" y="0"/>
                </a:moveTo>
                <a:lnTo>
                  <a:pt x="48422" y="5625"/>
                </a:lnTo>
                <a:lnTo>
                  <a:pt x="22683" y="22904"/>
                </a:lnTo>
                <a:lnTo>
                  <a:pt x="5263" y="48327"/>
                </a:lnTo>
                <a:lnTo>
                  <a:pt x="0" y="78384"/>
                </a:lnTo>
                <a:lnTo>
                  <a:pt x="2790" y="93605"/>
                </a:lnTo>
                <a:lnTo>
                  <a:pt x="30352" y="129666"/>
                </a:lnTo>
                <a:lnTo>
                  <a:pt x="61094" y="138149"/>
                </a:lnTo>
                <a:lnTo>
                  <a:pt x="77267" y="137066"/>
                </a:lnTo>
                <a:lnTo>
                  <a:pt x="121372" y="116857"/>
                </a:lnTo>
                <a:lnTo>
                  <a:pt x="142516" y="58366"/>
                </a:lnTo>
                <a:lnTo>
                  <a:pt x="129703" y="29649"/>
                </a:lnTo>
                <a:lnTo>
                  <a:pt x="106849" y="8765"/>
                </a:lnTo>
                <a:lnTo>
                  <a:pt x="78638" y="0"/>
                </a:lnTo>
                <a:close/>
              </a:path>
            </a:pathLst>
          </a:custGeom>
          <a:solidFill>
            <a:srgbClr val="5E71AE">
              <a:alpha val="8998"/>
            </a:srgbClr>
          </a:solidFill>
        </p:spPr>
        <p:txBody>
          <a:bodyPr wrap="square" lIns="0" tIns="0" rIns="0" bIns="0" rtlCol="0"/>
          <a:lstStyle/>
          <a:p>
            <a:pPr defTabSz="1243767"/>
            <a:endParaRPr sz="244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655349" y="312206"/>
            <a:ext cx="93264" cy="12054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43767"/>
            <a:endParaRPr sz="244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847040" y="181562"/>
            <a:ext cx="143163" cy="359311"/>
          </a:xfrm>
          <a:custGeom>
            <a:avLst/>
            <a:gdLst/>
            <a:ahLst/>
            <a:cxnLst/>
            <a:rect l="l" t="t" r="r" b="b"/>
            <a:pathLst>
              <a:path w="140335" h="264160">
                <a:moveTo>
                  <a:pt x="32391" y="0"/>
                </a:moveTo>
                <a:lnTo>
                  <a:pt x="17559" y="1611"/>
                </a:lnTo>
                <a:lnTo>
                  <a:pt x="4139" y="7720"/>
                </a:lnTo>
                <a:lnTo>
                  <a:pt x="0" y="16443"/>
                </a:lnTo>
                <a:lnTo>
                  <a:pt x="18012" y="66484"/>
                </a:lnTo>
                <a:lnTo>
                  <a:pt x="39438" y="121014"/>
                </a:lnTo>
                <a:lnTo>
                  <a:pt x="81229" y="223872"/>
                </a:lnTo>
                <a:lnTo>
                  <a:pt x="74152" y="226668"/>
                </a:lnTo>
                <a:lnTo>
                  <a:pt x="67510" y="230160"/>
                </a:lnTo>
                <a:lnTo>
                  <a:pt x="61805" y="234407"/>
                </a:lnTo>
                <a:lnTo>
                  <a:pt x="57543" y="239467"/>
                </a:lnTo>
                <a:lnTo>
                  <a:pt x="53784" y="245601"/>
                </a:lnTo>
                <a:lnTo>
                  <a:pt x="55003" y="251494"/>
                </a:lnTo>
                <a:lnTo>
                  <a:pt x="58673" y="255876"/>
                </a:lnTo>
                <a:lnTo>
                  <a:pt x="75798" y="263838"/>
                </a:lnTo>
                <a:lnTo>
                  <a:pt x="96664" y="263929"/>
                </a:lnTo>
                <a:lnTo>
                  <a:pt x="116375" y="258974"/>
                </a:lnTo>
                <a:lnTo>
                  <a:pt x="130035" y="251799"/>
                </a:lnTo>
                <a:lnTo>
                  <a:pt x="135804" y="245721"/>
                </a:lnTo>
                <a:lnTo>
                  <a:pt x="139682" y="238301"/>
                </a:lnTo>
                <a:lnTo>
                  <a:pt x="140238" y="230502"/>
                </a:lnTo>
                <a:lnTo>
                  <a:pt x="136042" y="223288"/>
                </a:lnTo>
                <a:lnTo>
                  <a:pt x="129887" y="220125"/>
                </a:lnTo>
                <a:lnTo>
                  <a:pt x="94729" y="220125"/>
                </a:lnTo>
                <a:lnTo>
                  <a:pt x="88196" y="194959"/>
                </a:lnTo>
                <a:lnTo>
                  <a:pt x="73801" y="134861"/>
                </a:lnTo>
                <a:lnTo>
                  <a:pt x="56379" y="63556"/>
                </a:lnTo>
                <a:lnTo>
                  <a:pt x="40766" y="4771"/>
                </a:lnTo>
                <a:lnTo>
                  <a:pt x="32391" y="0"/>
                </a:lnTo>
                <a:close/>
              </a:path>
              <a:path w="140335" h="264160">
                <a:moveTo>
                  <a:pt x="116081" y="217520"/>
                </a:moveTo>
                <a:lnTo>
                  <a:pt x="104613" y="218389"/>
                </a:lnTo>
                <a:lnTo>
                  <a:pt x="94729" y="220125"/>
                </a:lnTo>
                <a:lnTo>
                  <a:pt x="129887" y="220125"/>
                </a:lnTo>
                <a:lnTo>
                  <a:pt x="127201" y="218745"/>
                </a:lnTo>
                <a:lnTo>
                  <a:pt x="116081" y="217520"/>
                </a:lnTo>
                <a:close/>
              </a:path>
            </a:pathLst>
          </a:custGeom>
          <a:solidFill>
            <a:srgbClr val="5E71AE">
              <a:alpha val="8998"/>
            </a:srgbClr>
          </a:solidFill>
        </p:spPr>
        <p:txBody>
          <a:bodyPr wrap="square" lIns="0" tIns="0" rIns="0" bIns="0" rtlCol="0"/>
          <a:lstStyle/>
          <a:p>
            <a:pPr defTabSz="1243767"/>
            <a:endParaRPr sz="244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300893" y="2"/>
            <a:ext cx="48585" cy="61325"/>
          </a:xfrm>
          <a:custGeom>
            <a:avLst/>
            <a:gdLst/>
            <a:ahLst/>
            <a:cxnLst/>
            <a:rect l="l" t="t" r="r" b="b"/>
            <a:pathLst>
              <a:path w="47625" h="45085">
                <a:moveTo>
                  <a:pt x="47610" y="0"/>
                </a:moveTo>
                <a:lnTo>
                  <a:pt x="0" y="0"/>
                </a:lnTo>
                <a:lnTo>
                  <a:pt x="2385" y="17742"/>
                </a:lnTo>
                <a:lnTo>
                  <a:pt x="7981" y="32118"/>
                </a:lnTo>
                <a:lnTo>
                  <a:pt x="13372" y="38535"/>
                </a:lnTo>
                <a:lnTo>
                  <a:pt x="20309" y="43224"/>
                </a:lnTo>
                <a:lnTo>
                  <a:pt x="27994" y="44655"/>
                </a:lnTo>
                <a:lnTo>
                  <a:pt x="35629" y="41300"/>
                </a:lnTo>
                <a:lnTo>
                  <a:pt x="41139" y="33027"/>
                </a:lnTo>
                <a:lnTo>
                  <a:pt x="43608" y="22115"/>
                </a:lnTo>
                <a:lnTo>
                  <a:pt x="44033" y="10619"/>
                </a:lnTo>
                <a:lnTo>
                  <a:pt x="43414" y="596"/>
                </a:lnTo>
                <a:lnTo>
                  <a:pt x="47610" y="0"/>
                </a:lnTo>
                <a:close/>
              </a:path>
            </a:pathLst>
          </a:custGeom>
          <a:solidFill>
            <a:srgbClr val="5E71AE">
              <a:alpha val="8998"/>
            </a:srgbClr>
          </a:solidFill>
        </p:spPr>
        <p:txBody>
          <a:bodyPr wrap="square" lIns="0" tIns="0" rIns="0" bIns="0" rtlCol="0"/>
          <a:lstStyle/>
          <a:p>
            <a:pPr defTabSz="1243767"/>
            <a:endParaRPr sz="244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948963" y="2"/>
            <a:ext cx="280496" cy="78599"/>
          </a:xfrm>
          <a:custGeom>
            <a:avLst/>
            <a:gdLst/>
            <a:ahLst/>
            <a:cxnLst/>
            <a:rect l="l" t="t" r="r" b="b"/>
            <a:pathLst>
              <a:path w="274954" h="57785">
                <a:moveTo>
                  <a:pt x="189712" y="0"/>
                </a:moveTo>
                <a:lnTo>
                  <a:pt x="0" y="0"/>
                </a:lnTo>
                <a:lnTo>
                  <a:pt x="5790" y="7039"/>
                </a:lnTo>
                <a:lnTo>
                  <a:pt x="58743" y="12025"/>
                </a:lnTo>
                <a:lnTo>
                  <a:pt x="117211" y="15826"/>
                </a:lnTo>
                <a:lnTo>
                  <a:pt x="228079" y="21746"/>
                </a:lnTo>
                <a:lnTo>
                  <a:pt x="227597" y="29339"/>
                </a:lnTo>
                <a:lnTo>
                  <a:pt x="241934" y="57229"/>
                </a:lnTo>
                <a:lnTo>
                  <a:pt x="247446" y="55769"/>
                </a:lnTo>
                <a:lnTo>
                  <a:pt x="261940" y="43656"/>
                </a:lnTo>
                <a:lnTo>
                  <a:pt x="270897" y="24810"/>
                </a:lnTo>
                <a:lnTo>
                  <a:pt x="274197" y="7928"/>
                </a:lnTo>
                <a:lnTo>
                  <a:pt x="230428" y="7928"/>
                </a:lnTo>
                <a:lnTo>
                  <a:pt x="204875" y="3140"/>
                </a:lnTo>
                <a:lnTo>
                  <a:pt x="189712" y="0"/>
                </a:lnTo>
                <a:close/>
              </a:path>
              <a:path w="274954" h="57785">
                <a:moveTo>
                  <a:pt x="274581" y="0"/>
                </a:moveTo>
                <a:lnTo>
                  <a:pt x="232580" y="0"/>
                </a:lnTo>
                <a:lnTo>
                  <a:pt x="230428" y="7928"/>
                </a:lnTo>
                <a:lnTo>
                  <a:pt x="274197" y="7928"/>
                </a:lnTo>
                <a:lnTo>
                  <a:pt x="274796" y="4863"/>
                </a:lnTo>
                <a:lnTo>
                  <a:pt x="274581" y="0"/>
                </a:lnTo>
                <a:close/>
              </a:path>
            </a:pathLst>
          </a:custGeom>
          <a:solidFill>
            <a:srgbClr val="5E71AE">
              <a:alpha val="8998"/>
            </a:srgbClr>
          </a:solidFill>
        </p:spPr>
        <p:txBody>
          <a:bodyPr wrap="square" lIns="0" tIns="0" rIns="0" bIns="0" rtlCol="0"/>
          <a:lstStyle/>
          <a:p>
            <a:pPr defTabSz="1243767"/>
            <a:endParaRPr sz="244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491910" y="2"/>
            <a:ext cx="599211" cy="308351"/>
          </a:xfrm>
          <a:custGeom>
            <a:avLst/>
            <a:gdLst/>
            <a:ahLst/>
            <a:cxnLst/>
            <a:rect l="l" t="t" r="r" b="b"/>
            <a:pathLst>
              <a:path w="587375" h="226695">
                <a:moveTo>
                  <a:pt x="586878" y="0"/>
                </a:moveTo>
                <a:lnTo>
                  <a:pt x="0" y="0"/>
                </a:lnTo>
                <a:lnTo>
                  <a:pt x="5088" y="22914"/>
                </a:lnTo>
                <a:lnTo>
                  <a:pt x="20069" y="63719"/>
                </a:lnTo>
                <a:lnTo>
                  <a:pt x="40188" y="101598"/>
                </a:lnTo>
                <a:lnTo>
                  <a:pt x="65105" y="135628"/>
                </a:lnTo>
                <a:lnTo>
                  <a:pt x="94482" y="164885"/>
                </a:lnTo>
                <a:lnTo>
                  <a:pt x="127980" y="188446"/>
                </a:lnTo>
                <a:lnTo>
                  <a:pt x="170691" y="208351"/>
                </a:lnTo>
                <a:lnTo>
                  <a:pt x="215939" y="220925"/>
                </a:lnTo>
                <a:lnTo>
                  <a:pt x="262714" y="226440"/>
                </a:lnTo>
                <a:lnTo>
                  <a:pt x="310005" y="225167"/>
                </a:lnTo>
                <a:lnTo>
                  <a:pt x="356803" y="217377"/>
                </a:lnTo>
                <a:lnTo>
                  <a:pt x="402098" y="203339"/>
                </a:lnTo>
                <a:lnTo>
                  <a:pt x="444878" y="183327"/>
                </a:lnTo>
                <a:lnTo>
                  <a:pt x="484135" y="157609"/>
                </a:lnTo>
                <a:lnTo>
                  <a:pt x="518859" y="126457"/>
                </a:lnTo>
                <a:lnTo>
                  <a:pt x="548038" y="90143"/>
                </a:lnTo>
                <a:lnTo>
                  <a:pt x="570663" y="48937"/>
                </a:lnTo>
                <a:lnTo>
                  <a:pt x="586878" y="0"/>
                </a:lnTo>
                <a:close/>
              </a:path>
            </a:pathLst>
          </a:custGeom>
          <a:solidFill>
            <a:srgbClr val="5E71AE">
              <a:alpha val="8998"/>
            </a:srgbClr>
          </a:solidFill>
        </p:spPr>
        <p:txBody>
          <a:bodyPr wrap="square" lIns="0" tIns="0" rIns="0" bIns="0" rtlCol="0"/>
          <a:lstStyle/>
          <a:p>
            <a:pPr defTabSz="1243767"/>
            <a:endParaRPr sz="244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524850" y="2"/>
            <a:ext cx="531839" cy="270347"/>
          </a:xfrm>
          <a:custGeom>
            <a:avLst/>
            <a:gdLst/>
            <a:ahLst/>
            <a:cxnLst/>
            <a:rect l="l" t="t" r="r" b="b"/>
            <a:pathLst>
              <a:path w="521335" h="198755">
                <a:moveTo>
                  <a:pt x="520989" y="0"/>
                </a:moveTo>
                <a:lnTo>
                  <a:pt x="0" y="0"/>
                </a:lnTo>
                <a:lnTo>
                  <a:pt x="3226" y="22187"/>
                </a:lnTo>
                <a:lnTo>
                  <a:pt x="17855" y="64980"/>
                </a:lnTo>
                <a:lnTo>
                  <a:pt x="40463" y="104100"/>
                </a:lnTo>
                <a:lnTo>
                  <a:pt x="70927" y="137965"/>
                </a:lnTo>
                <a:lnTo>
                  <a:pt x="109346" y="165246"/>
                </a:lnTo>
                <a:lnTo>
                  <a:pt x="152567" y="184022"/>
                </a:lnTo>
                <a:lnTo>
                  <a:pt x="198792" y="194832"/>
                </a:lnTo>
                <a:lnTo>
                  <a:pt x="246219" y="198218"/>
                </a:lnTo>
                <a:lnTo>
                  <a:pt x="293050" y="194721"/>
                </a:lnTo>
                <a:lnTo>
                  <a:pt x="338716" y="184750"/>
                </a:lnTo>
                <a:lnTo>
                  <a:pt x="384988" y="167868"/>
                </a:lnTo>
                <a:lnTo>
                  <a:pt x="428642" y="144124"/>
                </a:lnTo>
                <a:lnTo>
                  <a:pt x="466453" y="113567"/>
                </a:lnTo>
                <a:lnTo>
                  <a:pt x="495196" y="76243"/>
                </a:lnTo>
                <a:lnTo>
                  <a:pt x="514702" y="31328"/>
                </a:lnTo>
                <a:lnTo>
                  <a:pt x="520989" y="0"/>
                </a:lnTo>
                <a:close/>
              </a:path>
            </a:pathLst>
          </a:custGeom>
          <a:solidFill>
            <a:srgbClr val="7188B9">
              <a:alpha val="8998"/>
            </a:srgbClr>
          </a:solidFill>
        </p:spPr>
        <p:txBody>
          <a:bodyPr wrap="square" lIns="0" tIns="0" rIns="0" bIns="0" rtlCol="0"/>
          <a:lstStyle/>
          <a:p>
            <a:pPr defTabSz="1243767"/>
            <a:endParaRPr sz="244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578023" y="223778"/>
            <a:ext cx="100239" cy="24586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43767"/>
            <a:endParaRPr sz="244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907643" y="131848"/>
            <a:ext cx="160654" cy="192611"/>
          </a:xfrm>
          <a:custGeom>
            <a:avLst/>
            <a:gdLst/>
            <a:ahLst/>
            <a:cxnLst/>
            <a:rect l="l" t="t" r="r" b="b"/>
            <a:pathLst>
              <a:path w="157479" h="141604">
                <a:moveTo>
                  <a:pt x="14027" y="0"/>
                </a:moveTo>
                <a:lnTo>
                  <a:pt x="5857" y="5844"/>
                </a:lnTo>
                <a:lnTo>
                  <a:pt x="0" y="13861"/>
                </a:lnTo>
                <a:lnTo>
                  <a:pt x="449" y="20341"/>
                </a:lnTo>
                <a:lnTo>
                  <a:pt x="27545" y="43755"/>
                </a:lnTo>
                <a:lnTo>
                  <a:pt x="58127" y="68671"/>
                </a:lnTo>
                <a:lnTo>
                  <a:pt x="116615" y="115210"/>
                </a:lnTo>
                <a:lnTo>
                  <a:pt x="112132" y="120278"/>
                </a:lnTo>
                <a:lnTo>
                  <a:pt x="108094" y="126412"/>
                </a:lnTo>
                <a:lnTo>
                  <a:pt x="107700" y="137029"/>
                </a:lnTo>
                <a:lnTo>
                  <a:pt x="110354" y="140077"/>
                </a:lnTo>
                <a:lnTo>
                  <a:pt x="113961" y="141436"/>
                </a:lnTo>
                <a:lnTo>
                  <a:pt x="126635" y="140453"/>
                </a:lnTo>
                <a:lnTo>
                  <a:pt x="138904" y="133614"/>
                </a:lnTo>
                <a:lnTo>
                  <a:pt x="148830" y="124196"/>
                </a:lnTo>
                <a:lnTo>
                  <a:pt x="154474" y="115477"/>
                </a:lnTo>
                <a:lnTo>
                  <a:pt x="157116" y="108746"/>
                </a:lnTo>
                <a:lnTo>
                  <a:pt x="157114" y="108556"/>
                </a:lnTo>
                <a:lnTo>
                  <a:pt x="123308" y="108556"/>
                </a:lnTo>
                <a:lnTo>
                  <a:pt x="111162" y="95946"/>
                </a:lnTo>
                <a:lnTo>
                  <a:pt x="49092" y="29360"/>
                </a:lnTo>
                <a:lnTo>
                  <a:pt x="20515" y="34"/>
                </a:lnTo>
                <a:lnTo>
                  <a:pt x="14027" y="0"/>
                </a:lnTo>
                <a:close/>
              </a:path>
              <a:path w="157479" h="141604">
                <a:moveTo>
                  <a:pt x="148594" y="96757"/>
                </a:moveTo>
                <a:lnTo>
                  <a:pt x="141905" y="97015"/>
                </a:lnTo>
                <a:lnTo>
                  <a:pt x="134975" y="99970"/>
                </a:lnTo>
                <a:lnTo>
                  <a:pt x="128533" y="104269"/>
                </a:lnTo>
                <a:lnTo>
                  <a:pt x="123308" y="108556"/>
                </a:lnTo>
                <a:lnTo>
                  <a:pt x="157114" y="108556"/>
                </a:lnTo>
                <a:lnTo>
                  <a:pt x="157001" y="98815"/>
                </a:lnTo>
                <a:lnTo>
                  <a:pt x="148594" y="96757"/>
                </a:lnTo>
                <a:close/>
              </a:path>
            </a:pathLst>
          </a:custGeom>
          <a:solidFill>
            <a:srgbClr val="7188B9">
              <a:alpha val="8998"/>
            </a:srgbClr>
          </a:solidFill>
        </p:spPr>
        <p:txBody>
          <a:bodyPr wrap="square" lIns="0" tIns="0" rIns="0" bIns="0" rtlCol="0"/>
          <a:lstStyle/>
          <a:p>
            <a:pPr defTabSz="1243767"/>
            <a:endParaRPr sz="244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399262" y="0"/>
            <a:ext cx="174257" cy="154606"/>
          </a:xfrm>
          <a:custGeom>
            <a:avLst/>
            <a:gdLst/>
            <a:ahLst/>
            <a:cxnLst/>
            <a:rect l="l" t="t" r="r" b="b"/>
            <a:pathLst>
              <a:path w="170814" h="113664">
                <a:moveTo>
                  <a:pt x="9612" y="53781"/>
                </a:moveTo>
                <a:lnTo>
                  <a:pt x="5828" y="55229"/>
                </a:lnTo>
                <a:lnTo>
                  <a:pt x="3313" y="58150"/>
                </a:lnTo>
                <a:lnTo>
                  <a:pt x="79" y="69669"/>
                </a:lnTo>
                <a:lnTo>
                  <a:pt x="0" y="71158"/>
                </a:lnTo>
                <a:lnTo>
                  <a:pt x="2079" y="84261"/>
                </a:lnTo>
                <a:lnTo>
                  <a:pt x="7508" y="96819"/>
                </a:lnTo>
                <a:lnTo>
                  <a:pt x="13752" y="105115"/>
                </a:lnTo>
                <a:lnTo>
                  <a:pt x="19175" y="109915"/>
                </a:lnTo>
                <a:lnTo>
                  <a:pt x="28522" y="113217"/>
                </a:lnTo>
                <a:lnTo>
                  <a:pt x="33348" y="106029"/>
                </a:lnTo>
                <a:lnTo>
                  <a:pt x="35412" y="99658"/>
                </a:lnTo>
                <a:lnTo>
                  <a:pt x="35023" y="92134"/>
                </a:lnTo>
                <a:lnTo>
                  <a:pt x="33204" y="84607"/>
                </a:lnTo>
                <a:lnTo>
                  <a:pt x="30974" y="78229"/>
                </a:lnTo>
                <a:lnTo>
                  <a:pt x="46988" y="71158"/>
                </a:lnTo>
                <a:lnTo>
                  <a:pt x="50542" y="69669"/>
                </a:lnTo>
                <a:lnTo>
                  <a:pt x="27024" y="69669"/>
                </a:lnTo>
                <a:lnTo>
                  <a:pt x="23811" y="63713"/>
                </a:lnTo>
                <a:lnTo>
                  <a:pt x="19442" y="57807"/>
                </a:lnTo>
                <a:lnTo>
                  <a:pt x="9612" y="53781"/>
                </a:lnTo>
                <a:close/>
              </a:path>
              <a:path w="170814" h="113664">
                <a:moveTo>
                  <a:pt x="165637" y="0"/>
                </a:moveTo>
                <a:lnTo>
                  <a:pt x="143823" y="0"/>
                </a:lnTo>
                <a:lnTo>
                  <a:pt x="124752" y="10596"/>
                </a:lnTo>
                <a:lnTo>
                  <a:pt x="90840" y="30745"/>
                </a:lnTo>
                <a:lnTo>
                  <a:pt x="27024" y="69669"/>
                </a:lnTo>
                <a:lnTo>
                  <a:pt x="50542" y="69669"/>
                </a:lnTo>
                <a:lnTo>
                  <a:pt x="130856" y="35772"/>
                </a:lnTo>
                <a:lnTo>
                  <a:pt x="168222" y="19022"/>
                </a:lnTo>
                <a:lnTo>
                  <a:pt x="170488" y="12937"/>
                </a:lnTo>
                <a:lnTo>
                  <a:pt x="167811" y="3254"/>
                </a:lnTo>
                <a:lnTo>
                  <a:pt x="165637" y="0"/>
                </a:lnTo>
                <a:close/>
              </a:path>
            </a:pathLst>
          </a:custGeom>
          <a:solidFill>
            <a:srgbClr val="7188B9">
              <a:alpha val="8998"/>
            </a:srgbClr>
          </a:solidFill>
        </p:spPr>
        <p:txBody>
          <a:bodyPr wrap="square" lIns="0" tIns="0" rIns="0" bIns="0" rtlCol="0"/>
          <a:lstStyle/>
          <a:p>
            <a:pPr defTabSz="1243767"/>
            <a:endParaRPr sz="244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755112" y="0"/>
            <a:ext cx="193691" cy="196930"/>
          </a:xfrm>
          <a:custGeom>
            <a:avLst/>
            <a:gdLst/>
            <a:ahLst/>
            <a:cxnLst/>
            <a:rect l="l" t="t" r="r" b="b"/>
            <a:pathLst>
              <a:path w="189864" h="144780">
                <a:moveTo>
                  <a:pt x="166136" y="0"/>
                </a:moveTo>
                <a:lnTo>
                  <a:pt x="26704" y="0"/>
                </a:lnTo>
                <a:lnTo>
                  <a:pt x="14808" y="11630"/>
                </a:lnTo>
                <a:lnTo>
                  <a:pt x="298" y="49117"/>
                </a:lnTo>
                <a:lnTo>
                  <a:pt x="0" y="69503"/>
                </a:lnTo>
                <a:lnTo>
                  <a:pt x="4304" y="89382"/>
                </a:lnTo>
                <a:lnTo>
                  <a:pt x="26371" y="123171"/>
                </a:lnTo>
                <a:lnTo>
                  <a:pt x="63920" y="142013"/>
                </a:lnTo>
                <a:lnTo>
                  <a:pt x="85101" y="144761"/>
                </a:lnTo>
                <a:lnTo>
                  <a:pt x="106203" y="143567"/>
                </a:lnTo>
                <a:lnTo>
                  <a:pt x="147284" y="129957"/>
                </a:lnTo>
                <a:lnTo>
                  <a:pt x="178860" y="100984"/>
                </a:lnTo>
                <a:lnTo>
                  <a:pt x="189609" y="59790"/>
                </a:lnTo>
                <a:lnTo>
                  <a:pt x="180414" y="19397"/>
                </a:lnTo>
                <a:lnTo>
                  <a:pt x="166136" y="0"/>
                </a:lnTo>
                <a:close/>
              </a:path>
            </a:pathLst>
          </a:custGeom>
          <a:solidFill>
            <a:srgbClr val="5E71AE">
              <a:alpha val="8998"/>
            </a:srgbClr>
          </a:solidFill>
        </p:spPr>
        <p:txBody>
          <a:bodyPr wrap="square" lIns="0" tIns="0" rIns="0" bIns="0" rtlCol="0"/>
          <a:lstStyle/>
          <a:p>
            <a:pPr defTabSz="1243767"/>
            <a:endParaRPr sz="244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590970" y="1"/>
            <a:ext cx="114012" cy="41459"/>
          </a:xfrm>
          <a:custGeom>
            <a:avLst/>
            <a:gdLst/>
            <a:ahLst/>
            <a:cxnLst/>
            <a:rect l="l" t="t" r="r" b="b"/>
            <a:pathLst>
              <a:path w="111760" h="30480">
                <a:moveTo>
                  <a:pt x="111645" y="0"/>
                </a:moveTo>
                <a:lnTo>
                  <a:pt x="0" y="0"/>
                </a:lnTo>
                <a:lnTo>
                  <a:pt x="5026" y="7487"/>
                </a:lnTo>
                <a:lnTo>
                  <a:pt x="30449" y="24908"/>
                </a:lnTo>
                <a:lnTo>
                  <a:pt x="60506" y="30171"/>
                </a:lnTo>
                <a:lnTo>
                  <a:pt x="75727" y="27380"/>
                </a:lnTo>
                <a:lnTo>
                  <a:pt x="89891" y="21238"/>
                </a:lnTo>
                <a:lnTo>
                  <a:pt x="102183" y="11974"/>
                </a:lnTo>
                <a:lnTo>
                  <a:pt x="111645" y="0"/>
                </a:lnTo>
                <a:close/>
              </a:path>
            </a:pathLst>
          </a:custGeom>
          <a:solidFill>
            <a:srgbClr val="5E71AE">
              <a:alpha val="8998"/>
            </a:srgbClr>
          </a:solidFill>
        </p:spPr>
        <p:txBody>
          <a:bodyPr wrap="square" lIns="0" tIns="0" rIns="0" bIns="0" rtlCol="0"/>
          <a:lstStyle/>
          <a:p>
            <a:pPr defTabSz="1243767"/>
            <a:endParaRPr sz="244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921109" y="5743008"/>
            <a:ext cx="316124" cy="614974"/>
          </a:xfrm>
          <a:custGeom>
            <a:avLst/>
            <a:gdLst/>
            <a:ahLst/>
            <a:cxnLst/>
            <a:rect l="l" t="t" r="r" b="b"/>
            <a:pathLst>
              <a:path w="309880" h="452120">
                <a:moveTo>
                  <a:pt x="205769" y="0"/>
                </a:moveTo>
                <a:lnTo>
                  <a:pt x="191471" y="3575"/>
                </a:lnTo>
                <a:lnTo>
                  <a:pt x="180564" y="11963"/>
                </a:lnTo>
                <a:lnTo>
                  <a:pt x="175983" y="25919"/>
                </a:lnTo>
                <a:lnTo>
                  <a:pt x="180349" y="42862"/>
                </a:lnTo>
                <a:lnTo>
                  <a:pt x="191744" y="58925"/>
                </a:lnTo>
                <a:lnTo>
                  <a:pt x="206301" y="72994"/>
                </a:lnTo>
                <a:lnTo>
                  <a:pt x="220154" y="83958"/>
                </a:lnTo>
                <a:lnTo>
                  <a:pt x="213616" y="94444"/>
                </a:lnTo>
                <a:lnTo>
                  <a:pt x="194693" y="121995"/>
                </a:lnTo>
                <a:lnTo>
                  <a:pt x="95568" y="264386"/>
                </a:lnTo>
                <a:lnTo>
                  <a:pt x="59057" y="317550"/>
                </a:lnTo>
                <a:lnTo>
                  <a:pt x="26136" y="366456"/>
                </a:lnTo>
                <a:lnTo>
                  <a:pt x="0" y="406843"/>
                </a:lnTo>
                <a:lnTo>
                  <a:pt x="3517" y="423444"/>
                </a:lnTo>
                <a:lnTo>
                  <a:pt x="22985" y="441072"/>
                </a:lnTo>
                <a:lnTo>
                  <a:pt x="46718" y="451580"/>
                </a:lnTo>
                <a:lnTo>
                  <a:pt x="63030" y="446822"/>
                </a:lnTo>
                <a:lnTo>
                  <a:pt x="84972" y="407518"/>
                </a:lnTo>
                <a:lnTo>
                  <a:pt x="107787" y="364595"/>
                </a:lnTo>
                <a:lnTo>
                  <a:pt x="131079" y="319236"/>
                </a:lnTo>
                <a:lnTo>
                  <a:pt x="154454" y="272626"/>
                </a:lnTo>
                <a:lnTo>
                  <a:pt x="177515" y="225948"/>
                </a:lnTo>
                <a:lnTo>
                  <a:pt x="221117" y="137123"/>
                </a:lnTo>
                <a:lnTo>
                  <a:pt x="240868" y="97344"/>
                </a:lnTo>
                <a:lnTo>
                  <a:pt x="306898" y="97344"/>
                </a:lnTo>
                <a:lnTo>
                  <a:pt x="307319" y="96695"/>
                </a:lnTo>
                <a:lnTo>
                  <a:pt x="309346" y="89584"/>
                </a:lnTo>
                <a:lnTo>
                  <a:pt x="299793" y="57738"/>
                </a:lnTo>
                <a:lnTo>
                  <a:pt x="275507" y="30183"/>
                </a:lnTo>
                <a:lnTo>
                  <a:pt x="245935" y="10053"/>
                </a:lnTo>
                <a:lnTo>
                  <a:pt x="220522" y="481"/>
                </a:lnTo>
                <a:lnTo>
                  <a:pt x="205769" y="0"/>
                </a:lnTo>
                <a:close/>
              </a:path>
              <a:path w="309880" h="452120">
                <a:moveTo>
                  <a:pt x="306898" y="97344"/>
                </a:moveTo>
                <a:lnTo>
                  <a:pt x="240868" y="97344"/>
                </a:lnTo>
                <a:lnTo>
                  <a:pt x="252819" y="103382"/>
                </a:lnTo>
                <a:lnTo>
                  <a:pt x="265183" y="108034"/>
                </a:lnTo>
                <a:lnTo>
                  <a:pt x="277445" y="110567"/>
                </a:lnTo>
                <a:lnTo>
                  <a:pt x="289090" y="110247"/>
                </a:lnTo>
                <a:lnTo>
                  <a:pt x="297311" y="107479"/>
                </a:lnTo>
                <a:lnTo>
                  <a:pt x="303347" y="102811"/>
                </a:lnTo>
                <a:lnTo>
                  <a:pt x="306898" y="97344"/>
                </a:lnTo>
                <a:close/>
              </a:path>
            </a:pathLst>
          </a:custGeom>
          <a:solidFill>
            <a:srgbClr val="5E71AE">
              <a:alpha val="8998"/>
            </a:srgbClr>
          </a:solidFill>
        </p:spPr>
        <p:txBody>
          <a:bodyPr wrap="square" lIns="0" tIns="0" rIns="0" bIns="0" rtlCol="0"/>
          <a:lstStyle/>
          <a:p>
            <a:pPr defTabSz="1243767"/>
            <a:endParaRPr sz="244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314044" y="5872431"/>
            <a:ext cx="353696" cy="576970"/>
          </a:xfrm>
          <a:custGeom>
            <a:avLst/>
            <a:gdLst/>
            <a:ahLst/>
            <a:cxnLst/>
            <a:rect l="l" t="t" r="r" b="b"/>
            <a:pathLst>
              <a:path w="346710" h="424179">
                <a:moveTo>
                  <a:pt x="116223" y="83240"/>
                </a:moveTo>
                <a:lnTo>
                  <a:pt x="84948" y="83240"/>
                </a:lnTo>
                <a:lnTo>
                  <a:pt x="91656" y="93613"/>
                </a:lnTo>
                <a:lnTo>
                  <a:pt x="108539" y="122453"/>
                </a:lnTo>
                <a:lnTo>
                  <a:pt x="195248" y="272721"/>
                </a:lnTo>
                <a:lnTo>
                  <a:pt x="227836" y="328376"/>
                </a:lnTo>
                <a:lnTo>
                  <a:pt x="258099" y="378971"/>
                </a:lnTo>
                <a:lnTo>
                  <a:pt x="283538" y="419802"/>
                </a:lnTo>
                <a:lnTo>
                  <a:pt x="300062" y="423681"/>
                </a:lnTo>
                <a:lnTo>
                  <a:pt x="324297" y="413559"/>
                </a:lnTo>
                <a:lnTo>
                  <a:pt x="343901" y="396548"/>
                </a:lnTo>
                <a:lnTo>
                  <a:pt x="346530" y="379759"/>
                </a:lnTo>
                <a:lnTo>
                  <a:pt x="320288" y="343184"/>
                </a:lnTo>
                <a:lnTo>
                  <a:pt x="291142" y="304279"/>
                </a:lnTo>
                <a:lnTo>
                  <a:pt x="259995" y="263907"/>
                </a:lnTo>
                <a:lnTo>
                  <a:pt x="227750" y="222929"/>
                </a:lnTo>
                <a:lnTo>
                  <a:pt x="116223" y="83240"/>
                </a:lnTo>
                <a:close/>
              </a:path>
              <a:path w="346710" h="424179">
                <a:moveTo>
                  <a:pt x="95082" y="0"/>
                </a:moveTo>
                <a:lnTo>
                  <a:pt x="29020" y="28464"/>
                </a:lnTo>
                <a:lnTo>
                  <a:pt x="2843" y="60538"/>
                </a:lnTo>
                <a:lnTo>
                  <a:pt x="0" y="75001"/>
                </a:lnTo>
                <a:lnTo>
                  <a:pt x="2949" y="88439"/>
                </a:lnTo>
                <a:lnTo>
                  <a:pt x="13625" y="98518"/>
                </a:lnTo>
                <a:lnTo>
                  <a:pt x="30816" y="101778"/>
                </a:lnTo>
                <a:lnTo>
                  <a:pt x="50201" y="98299"/>
                </a:lnTo>
                <a:lnTo>
                  <a:pt x="69128" y="91110"/>
                </a:lnTo>
                <a:lnTo>
                  <a:pt x="84948" y="83240"/>
                </a:lnTo>
                <a:lnTo>
                  <a:pt x="116223" y="83240"/>
                </a:lnTo>
                <a:lnTo>
                  <a:pt x="105865" y="70184"/>
                </a:lnTo>
                <a:lnTo>
                  <a:pt x="116419" y="61933"/>
                </a:lnTo>
                <a:lnTo>
                  <a:pt x="125890" y="52717"/>
                </a:lnTo>
                <a:lnTo>
                  <a:pt x="133394" y="42693"/>
                </a:lnTo>
                <a:lnTo>
                  <a:pt x="138047" y="32021"/>
                </a:lnTo>
                <a:lnTo>
                  <a:pt x="139038" y="23405"/>
                </a:lnTo>
                <a:lnTo>
                  <a:pt x="137382" y="15957"/>
                </a:lnTo>
                <a:lnTo>
                  <a:pt x="133537" y="9759"/>
                </a:lnTo>
                <a:lnTo>
                  <a:pt x="127963" y="4893"/>
                </a:lnTo>
                <a:lnTo>
                  <a:pt x="95082" y="0"/>
                </a:lnTo>
                <a:close/>
              </a:path>
            </a:pathLst>
          </a:custGeom>
          <a:solidFill>
            <a:srgbClr val="5E71AE">
              <a:alpha val="8998"/>
            </a:srgbClr>
          </a:solidFill>
        </p:spPr>
        <p:txBody>
          <a:bodyPr wrap="square" lIns="0" tIns="0" rIns="0" bIns="0" rtlCol="0"/>
          <a:lstStyle/>
          <a:p>
            <a:pPr defTabSz="1243767"/>
            <a:endParaRPr sz="244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249886" y="6082447"/>
            <a:ext cx="1058498" cy="773037"/>
          </a:xfrm>
          <a:custGeom>
            <a:avLst/>
            <a:gdLst/>
            <a:ahLst/>
            <a:cxnLst/>
            <a:rect l="l" t="t" r="r" b="b"/>
            <a:pathLst>
              <a:path w="1037589" h="568325">
                <a:moveTo>
                  <a:pt x="461708" y="0"/>
                </a:moveTo>
                <a:lnTo>
                  <a:pt x="416679" y="3193"/>
                </a:lnTo>
                <a:lnTo>
                  <a:pt x="371976" y="10696"/>
                </a:lnTo>
                <a:lnTo>
                  <a:pt x="327855" y="22676"/>
                </a:lnTo>
                <a:lnTo>
                  <a:pt x="280518" y="40836"/>
                </a:lnTo>
                <a:lnTo>
                  <a:pt x="235273" y="63681"/>
                </a:lnTo>
                <a:lnTo>
                  <a:pt x="192595" y="90939"/>
                </a:lnTo>
                <a:lnTo>
                  <a:pt x="152958" y="122336"/>
                </a:lnTo>
                <a:lnTo>
                  <a:pt x="116836" y="157600"/>
                </a:lnTo>
                <a:lnTo>
                  <a:pt x="84702" y="196458"/>
                </a:lnTo>
                <a:lnTo>
                  <a:pt x="57031" y="238637"/>
                </a:lnTo>
                <a:lnTo>
                  <a:pt x="34296" y="283866"/>
                </a:lnTo>
                <a:lnTo>
                  <a:pt x="16972" y="331870"/>
                </a:lnTo>
                <a:lnTo>
                  <a:pt x="6213" y="378105"/>
                </a:lnTo>
                <a:lnTo>
                  <a:pt x="661" y="425032"/>
                </a:lnTo>
                <a:lnTo>
                  <a:pt x="0" y="472301"/>
                </a:lnTo>
                <a:lnTo>
                  <a:pt x="3912" y="519562"/>
                </a:lnTo>
                <a:lnTo>
                  <a:pt x="12083" y="566466"/>
                </a:lnTo>
                <a:lnTo>
                  <a:pt x="12556" y="568270"/>
                </a:lnTo>
                <a:lnTo>
                  <a:pt x="1035217" y="568270"/>
                </a:lnTo>
                <a:lnTo>
                  <a:pt x="1035611" y="565390"/>
                </a:lnTo>
                <a:lnTo>
                  <a:pt x="1037491" y="523752"/>
                </a:lnTo>
                <a:lnTo>
                  <a:pt x="1035388" y="482448"/>
                </a:lnTo>
                <a:lnTo>
                  <a:pt x="1029149" y="441763"/>
                </a:lnTo>
                <a:lnTo>
                  <a:pt x="1017725" y="397472"/>
                </a:lnTo>
                <a:lnTo>
                  <a:pt x="1002278" y="354627"/>
                </a:lnTo>
                <a:lnTo>
                  <a:pt x="983062" y="313397"/>
                </a:lnTo>
                <a:lnTo>
                  <a:pt x="960335" y="273950"/>
                </a:lnTo>
                <a:lnTo>
                  <a:pt x="934351" y="236454"/>
                </a:lnTo>
                <a:lnTo>
                  <a:pt x="905367" y="201078"/>
                </a:lnTo>
                <a:lnTo>
                  <a:pt x="873639" y="167990"/>
                </a:lnTo>
                <a:lnTo>
                  <a:pt x="839422" y="137359"/>
                </a:lnTo>
                <a:lnTo>
                  <a:pt x="802973" y="109352"/>
                </a:lnTo>
                <a:lnTo>
                  <a:pt x="764547" y="84139"/>
                </a:lnTo>
                <a:lnTo>
                  <a:pt x="724400" y="61887"/>
                </a:lnTo>
                <a:lnTo>
                  <a:pt x="682788" y="42765"/>
                </a:lnTo>
                <a:lnTo>
                  <a:pt x="639966" y="26942"/>
                </a:lnTo>
                <a:lnTo>
                  <a:pt x="596192" y="14585"/>
                </a:lnTo>
                <a:lnTo>
                  <a:pt x="551720" y="5864"/>
                </a:lnTo>
                <a:lnTo>
                  <a:pt x="506807" y="946"/>
                </a:lnTo>
                <a:lnTo>
                  <a:pt x="461708" y="0"/>
                </a:lnTo>
                <a:close/>
              </a:path>
            </a:pathLst>
          </a:custGeom>
          <a:solidFill>
            <a:srgbClr val="5E71AE">
              <a:alpha val="8998"/>
            </a:srgbClr>
          </a:solidFill>
        </p:spPr>
        <p:txBody>
          <a:bodyPr wrap="square" lIns="0" tIns="0" rIns="0" bIns="0" rtlCol="0"/>
          <a:lstStyle/>
          <a:p>
            <a:pPr defTabSz="1243767"/>
            <a:endParaRPr sz="244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320843" y="6138973"/>
            <a:ext cx="941248" cy="716894"/>
          </a:xfrm>
          <a:custGeom>
            <a:avLst/>
            <a:gdLst/>
            <a:ahLst/>
            <a:cxnLst/>
            <a:rect l="l" t="t" r="r" b="b"/>
            <a:pathLst>
              <a:path w="922655" h="527050">
                <a:moveTo>
                  <a:pt x="390233" y="0"/>
                </a:moveTo>
                <a:lnTo>
                  <a:pt x="344723" y="5945"/>
                </a:lnTo>
                <a:lnTo>
                  <a:pt x="298019" y="18863"/>
                </a:lnTo>
                <a:lnTo>
                  <a:pt x="254338" y="36795"/>
                </a:lnTo>
                <a:lnTo>
                  <a:pt x="213773" y="59303"/>
                </a:lnTo>
                <a:lnTo>
                  <a:pt x="176418" y="85945"/>
                </a:lnTo>
                <a:lnTo>
                  <a:pt x="142366" y="116283"/>
                </a:lnTo>
                <a:lnTo>
                  <a:pt x="111712" y="149877"/>
                </a:lnTo>
                <a:lnTo>
                  <a:pt x="84548" y="186285"/>
                </a:lnTo>
                <a:lnTo>
                  <a:pt x="60968" y="225070"/>
                </a:lnTo>
                <a:lnTo>
                  <a:pt x="41066" y="265790"/>
                </a:lnTo>
                <a:lnTo>
                  <a:pt x="24935" y="308007"/>
                </a:lnTo>
                <a:lnTo>
                  <a:pt x="12670" y="351279"/>
                </a:lnTo>
                <a:lnTo>
                  <a:pt x="4363" y="395168"/>
                </a:lnTo>
                <a:lnTo>
                  <a:pt x="108" y="439233"/>
                </a:lnTo>
                <a:lnTo>
                  <a:pt x="0" y="483035"/>
                </a:lnTo>
                <a:lnTo>
                  <a:pt x="4130" y="526134"/>
                </a:lnTo>
                <a:lnTo>
                  <a:pt x="4247" y="526712"/>
                </a:lnTo>
                <a:lnTo>
                  <a:pt x="919678" y="526712"/>
                </a:lnTo>
                <a:lnTo>
                  <a:pt x="922167" y="491822"/>
                </a:lnTo>
                <a:lnTo>
                  <a:pt x="918634" y="439961"/>
                </a:lnTo>
                <a:lnTo>
                  <a:pt x="908122" y="389264"/>
                </a:lnTo>
                <a:lnTo>
                  <a:pt x="891320" y="340156"/>
                </a:lnTo>
                <a:lnTo>
                  <a:pt x="868914" y="293060"/>
                </a:lnTo>
                <a:lnTo>
                  <a:pt x="841593" y="248400"/>
                </a:lnTo>
                <a:lnTo>
                  <a:pt x="810044" y="206600"/>
                </a:lnTo>
                <a:lnTo>
                  <a:pt x="774955" y="168084"/>
                </a:lnTo>
                <a:lnTo>
                  <a:pt x="737013" y="133275"/>
                </a:lnTo>
                <a:lnTo>
                  <a:pt x="701490" y="105731"/>
                </a:lnTo>
                <a:lnTo>
                  <a:pt x="662415" y="79861"/>
                </a:lnTo>
                <a:lnTo>
                  <a:pt x="620447" y="56384"/>
                </a:lnTo>
                <a:lnTo>
                  <a:pt x="576242" y="36017"/>
                </a:lnTo>
                <a:lnTo>
                  <a:pt x="530461" y="19478"/>
                </a:lnTo>
                <a:lnTo>
                  <a:pt x="483760" y="7483"/>
                </a:lnTo>
                <a:lnTo>
                  <a:pt x="436798" y="751"/>
                </a:lnTo>
                <a:lnTo>
                  <a:pt x="390233" y="0"/>
                </a:lnTo>
                <a:close/>
              </a:path>
            </a:pathLst>
          </a:custGeom>
          <a:solidFill>
            <a:srgbClr val="7188B9">
              <a:alpha val="8998"/>
            </a:srgbClr>
          </a:solidFill>
        </p:spPr>
        <p:txBody>
          <a:bodyPr wrap="square" lIns="0" tIns="0" rIns="0" bIns="0" rtlCol="0"/>
          <a:lstStyle/>
          <a:p>
            <a:pPr defTabSz="1243767"/>
            <a:endParaRPr sz="244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216018" y="6427156"/>
            <a:ext cx="317420" cy="239253"/>
          </a:xfrm>
          <a:custGeom>
            <a:avLst/>
            <a:gdLst/>
            <a:ahLst/>
            <a:cxnLst/>
            <a:rect l="l" t="t" r="r" b="b"/>
            <a:pathLst>
              <a:path w="311150" h="175895">
                <a:moveTo>
                  <a:pt x="268180" y="0"/>
                </a:moveTo>
                <a:lnTo>
                  <a:pt x="259829" y="5287"/>
                </a:lnTo>
                <a:lnTo>
                  <a:pt x="254839" y="15964"/>
                </a:lnTo>
                <a:lnTo>
                  <a:pt x="253879" y="29190"/>
                </a:lnTo>
                <a:lnTo>
                  <a:pt x="255414" y="42733"/>
                </a:lnTo>
                <a:lnTo>
                  <a:pt x="257911" y="54360"/>
                </a:lnTo>
                <a:lnTo>
                  <a:pt x="238476" y="60356"/>
                </a:lnTo>
                <a:lnTo>
                  <a:pt x="58343" y="111379"/>
                </a:lnTo>
                <a:lnTo>
                  <a:pt x="5283" y="127830"/>
                </a:lnTo>
                <a:lnTo>
                  <a:pt x="0" y="137961"/>
                </a:lnTo>
                <a:lnTo>
                  <a:pt x="2564" y="155455"/>
                </a:lnTo>
                <a:lnTo>
                  <a:pt x="10392" y="171078"/>
                </a:lnTo>
                <a:lnTo>
                  <a:pt x="20904" y="175594"/>
                </a:lnTo>
                <a:lnTo>
                  <a:pt x="67083" y="157201"/>
                </a:lnTo>
                <a:lnTo>
                  <a:pt x="117293" y="135637"/>
                </a:lnTo>
                <a:lnTo>
                  <a:pt x="262940" y="70184"/>
                </a:lnTo>
                <a:lnTo>
                  <a:pt x="310368" y="70184"/>
                </a:lnTo>
                <a:lnTo>
                  <a:pt x="302962" y="27001"/>
                </a:lnTo>
                <a:lnTo>
                  <a:pt x="277438" y="314"/>
                </a:lnTo>
                <a:lnTo>
                  <a:pt x="268180" y="0"/>
                </a:lnTo>
                <a:close/>
              </a:path>
              <a:path w="311150" h="175895">
                <a:moveTo>
                  <a:pt x="310368" y="70184"/>
                </a:moveTo>
                <a:lnTo>
                  <a:pt x="262940" y="70184"/>
                </a:lnTo>
                <a:lnTo>
                  <a:pt x="266568" y="78439"/>
                </a:lnTo>
                <a:lnTo>
                  <a:pt x="271002" y="86151"/>
                </a:lnTo>
                <a:lnTo>
                  <a:pt x="276289" y="92716"/>
                </a:lnTo>
                <a:lnTo>
                  <a:pt x="282473" y="97527"/>
                </a:lnTo>
                <a:lnTo>
                  <a:pt x="289903" y="101718"/>
                </a:lnTo>
                <a:lnTo>
                  <a:pt x="296837" y="100004"/>
                </a:lnTo>
                <a:lnTo>
                  <a:pt x="301853" y="95470"/>
                </a:lnTo>
                <a:lnTo>
                  <a:pt x="310522" y="74839"/>
                </a:lnTo>
                <a:lnTo>
                  <a:pt x="310368" y="70184"/>
                </a:lnTo>
                <a:close/>
              </a:path>
            </a:pathLst>
          </a:custGeom>
          <a:solidFill>
            <a:srgbClr val="7188B9">
              <a:alpha val="8998"/>
            </a:srgbClr>
          </a:solidFill>
        </p:spPr>
        <p:txBody>
          <a:bodyPr wrap="square" lIns="0" tIns="0" rIns="0" bIns="0" rtlCol="0"/>
          <a:lstStyle/>
          <a:p>
            <a:pPr defTabSz="1243767"/>
            <a:endParaRPr sz="244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793992" y="5864915"/>
            <a:ext cx="106238" cy="444820"/>
          </a:xfrm>
          <a:custGeom>
            <a:avLst/>
            <a:gdLst/>
            <a:ahLst/>
            <a:cxnLst/>
            <a:rect l="l" t="t" r="r" b="b"/>
            <a:pathLst>
              <a:path w="104139" h="327025">
                <a:moveTo>
                  <a:pt x="37726" y="0"/>
                </a:moveTo>
                <a:lnTo>
                  <a:pt x="19661" y="2772"/>
                </a:lnTo>
                <a:lnTo>
                  <a:pt x="10843" y="7366"/>
                </a:lnTo>
                <a:lnTo>
                  <a:pt x="3632" y="14188"/>
                </a:lnTo>
                <a:lnTo>
                  <a:pt x="0" y="22712"/>
                </a:lnTo>
                <a:lnTo>
                  <a:pt x="1919" y="32414"/>
                </a:lnTo>
                <a:lnTo>
                  <a:pt x="10083" y="40912"/>
                </a:lnTo>
                <a:lnTo>
                  <a:pt x="22075" y="46571"/>
                </a:lnTo>
                <a:lnTo>
                  <a:pt x="35261" y="50016"/>
                </a:lnTo>
                <a:lnTo>
                  <a:pt x="47004" y="51870"/>
                </a:lnTo>
                <a:lnTo>
                  <a:pt x="45599" y="72165"/>
                </a:lnTo>
                <a:lnTo>
                  <a:pt x="34325" y="190090"/>
                </a:lnTo>
                <a:lnTo>
                  <a:pt x="28276" y="258585"/>
                </a:lnTo>
                <a:lnTo>
                  <a:pt x="24500" y="314011"/>
                </a:lnTo>
                <a:lnTo>
                  <a:pt x="32045" y="322587"/>
                </a:lnTo>
                <a:lnTo>
                  <a:pt x="49288" y="326498"/>
                </a:lnTo>
                <a:lnTo>
                  <a:pt x="66682" y="324823"/>
                </a:lnTo>
                <a:lnTo>
                  <a:pt x="74677" y="316640"/>
                </a:lnTo>
                <a:lnTo>
                  <a:pt x="74165" y="266943"/>
                </a:lnTo>
                <a:lnTo>
                  <a:pt x="72149" y="212339"/>
                </a:lnTo>
                <a:lnTo>
                  <a:pt x="69279" y="156208"/>
                </a:lnTo>
                <a:lnTo>
                  <a:pt x="66205" y="101930"/>
                </a:lnTo>
                <a:lnTo>
                  <a:pt x="63577" y="52886"/>
                </a:lnTo>
                <a:lnTo>
                  <a:pt x="102719" y="39107"/>
                </a:lnTo>
                <a:lnTo>
                  <a:pt x="103621" y="32033"/>
                </a:lnTo>
                <a:lnTo>
                  <a:pt x="101195" y="25708"/>
                </a:lnTo>
                <a:lnTo>
                  <a:pt x="85073" y="10185"/>
                </a:lnTo>
                <a:lnTo>
                  <a:pt x="61723" y="2043"/>
                </a:lnTo>
                <a:lnTo>
                  <a:pt x="37726" y="0"/>
                </a:lnTo>
                <a:close/>
              </a:path>
            </a:pathLst>
          </a:custGeom>
          <a:solidFill>
            <a:srgbClr val="7188B9">
              <a:alpha val="8998"/>
            </a:srgbClr>
          </a:solidFill>
        </p:spPr>
        <p:txBody>
          <a:bodyPr wrap="square" lIns="0" tIns="0" rIns="0" bIns="0" rtlCol="0"/>
          <a:lstStyle/>
          <a:p>
            <a:pPr defTabSz="1243767"/>
            <a:endParaRPr sz="244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169596" y="6210221"/>
            <a:ext cx="314829" cy="271211"/>
          </a:xfrm>
          <a:custGeom>
            <a:avLst/>
            <a:gdLst/>
            <a:ahLst/>
            <a:cxnLst/>
            <a:rect l="l" t="t" r="r" b="b"/>
            <a:pathLst>
              <a:path w="308610" h="199389">
                <a:moveTo>
                  <a:pt x="96920" y="60159"/>
                </a:moveTo>
                <a:lnTo>
                  <a:pt x="56159" y="60159"/>
                </a:lnTo>
                <a:lnTo>
                  <a:pt x="73616" y="70609"/>
                </a:lnTo>
                <a:lnTo>
                  <a:pt x="173655" y="134062"/>
                </a:lnTo>
                <a:lnTo>
                  <a:pt x="231986" y="170469"/>
                </a:lnTo>
                <a:lnTo>
                  <a:pt x="279692" y="198932"/>
                </a:lnTo>
                <a:lnTo>
                  <a:pt x="290760" y="196086"/>
                </a:lnTo>
                <a:lnTo>
                  <a:pt x="302056" y="182483"/>
                </a:lnTo>
                <a:lnTo>
                  <a:pt x="308438" y="166217"/>
                </a:lnTo>
                <a:lnTo>
                  <a:pt x="304761" y="155384"/>
                </a:lnTo>
                <a:lnTo>
                  <a:pt x="260218" y="133338"/>
                </a:lnTo>
                <a:lnTo>
                  <a:pt x="210617" y="110411"/>
                </a:lnTo>
                <a:lnTo>
                  <a:pt x="96920" y="60159"/>
                </a:lnTo>
                <a:close/>
              </a:path>
              <a:path w="308610" h="199389">
                <a:moveTo>
                  <a:pt x="57365" y="0"/>
                </a:moveTo>
                <a:lnTo>
                  <a:pt x="36224" y="7345"/>
                </a:lnTo>
                <a:lnTo>
                  <a:pt x="18391" y="24477"/>
                </a:lnTo>
                <a:lnTo>
                  <a:pt x="5704" y="44950"/>
                </a:lnTo>
                <a:lnTo>
                  <a:pt x="0" y="62318"/>
                </a:lnTo>
                <a:lnTo>
                  <a:pt x="101" y="72258"/>
                </a:lnTo>
                <a:lnTo>
                  <a:pt x="2917" y="81773"/>
                </a:lnTo>
                <a:lnTo>
                  <a:pt x="8872" y="88866"/>
                </a:lnTo>
                <a:lnTo>
                  <a:pt x="18389" y="91541"/>
                </a:lnTo>
                <a:lnTo>
                  <a:pt x="29663" y="88120"/>
                </a:lnTo>
                <a:lnTo>
                  <a:pt x="40141" y="79994"/>
                </a:lnTo>
                <a:lnTo>
                  <a:pt x="49186" y="69796"/>
                </a:lnTo>
                <a:lnTo>
                  <a:pt x="56159" y="60159"/>
                </a:lnTo>
                <a:lnTo>
                  <a:pt x="96920" y="60159"/>
                </a:lnTo>
                <a:lnTo>
                  <a:pt x="64566" y="45846"/>
                </a:lnTo>
                <a:lnTo>
                  <a:pt x="68282" y="37631"/>
                </a:lnTo>
                <a:lnTo>
                  <a:pt x="71054" y="29178"/>
                </a:lnTo>
                <a:lnTo>
                  <a:pt x="72405" y="20858"/>
                </a:lnTo>
                <a:lnTo>
                  <a:pt x="71856" y="13042"/>
                </a:lnTo>
                <a:lnTo>
                  <a:pt x="69989" y="4711"/>
                </a:lnTo>
                <a:lnTo>
                  <a:pt x="64096" y="698"/>
                </a:lnTo>
                <a:lnTo>
                  <a:pt x="57365" y="0"/>
                </a:lnTo>
                <a:close/>
              </a:path>
            </a:pathLst>
          </a:custGeom>
          <a:solidFill>
            <a:srgbClr val="7188B9">
              <a:alpha val="8998"/>
            </a:srgbClr>
          </a:solidFill>
        </p:spPr>
        <p:txBody>
          <a:bodyPr wrap="square" lIns="0" tIns="0" rIns="0" bIns="0" rtlCol="0"/>
          <a:lstStyle/>
          <a:p>
            <a:pPr defTabSz="1243767"/>
            <a:endParaRPr sz="244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150897" y="6682569"/>
            <a:ext cx="331024" cy="141650"/>
          </a:xfrm>
          <a:custGeom>
            <a:avLst/>
            <a:gdLst/>
            <a:ahLst/>
            <a:cxnLst/>
            <a:rect l="l" t="t" r="r" b="b"/>
            <a:pathLst>
              <a:path w="324485" h="104139">
                <a:moveTo>
                  <a:pt x="26371" y="0"/>
                </a:moveTo>
                <a:lnTo>
                  <a:pt x="20288" y="2946"/>
                </a:lnTo>
                <a:lnTo>
                  <a:pt x="6172" y="20319"/>
                </a:lnTo>
                <a:lnTo>
                  <a:pt x="19" y="44270"/>
                </a:lnTo>
                <a:lnTo>
                  <a:pt x="0" y="68352"/>
                </a:lnTo>
                <a:lnTo>
                  <a:pt x="4286" y="86118"/>
                </a:lnTo>
                <a:lnTo>
                  <a:pt x="9600" y="94515"/>
                </a:lnTo>
                <a:lnTo>
                  <a:pt x="17002" y="101126"/>
                </a:lnTo>
                <a:lnTo>
                  <a:pt x="25799" y="104028"/>
                </a:lnTo>
                <a:lnTo>
                  <a:pt x="35299" y="101295"/>
                </a:lnTo>
                <a:lnTo>
                  <a:pt x="43083" y="92454"/>
                </a:lnTo>
                <a:lnTo>
                  <a:pt x="47718" y="80030"/>
                </a:lnTo>
                <a:lnTo>
                  <a:pt x="50046" y="66599"/>
                </a:lnTo>
                <a:lnTo>
                  <a:pt x="50907" y="54736"/>
                </a:lnTo>
                <a:lnTo>
                  <a:pt x="71248" y="54436"/>
                </a:lnTo>
                <a:lnTo>
                  <a:pt x="314692" y="54436"/>
                </a:lnTo>
                <a:lnTo>
                  <a:pt x="321929" y="46902"/>
                </a:lnTo>
                <a:lnTo>
                  <a:pt x="323155" y="38138"/>
                </a:lnTo>
                <a:lnTo>
                  <a:pt x="50526" y="38138"/>
                </a:lnTo>
                <a:lnTo>
                  <a:pt x="49368" y="29200"/>
                </a:lnTo>
                <a:lnTo>
                  <a:pt x="47277" y="20556"/>
                </a:lnTo>
                <a:lnTo>
                  <a:pt x="44045" y="12772"/>
                </a:lnTo>
                <a:lnTo>
                  <a:pt x="39465" y="6413"/>
                </a:lnTo>
                <a:lnTo>
                  <a:pt x="33508" y="304"/>
                </a:lnTo>
                <a:lnTo>
                  <a:pt x="26371" y="0"/>
                </a:lnTo>
                <a:close/>
              </a:path>
              <a:path w="324485" h="104139">
                <a:moveTo>
                  <a:pt x="314692" y="54436"/>
                </a:moveTo>
                <a:lnTo>
                  <a:pt x="71248" y="54436"/>
                </a:lnTo>
                <a:lnTo>
                  <a:pt x="258469" y="56035"/>
                </a:lnTo>
                <a:lnTo>
                  <a:pt x="314013" y="55143"/>
                </a:lnTo>
                <a:lnTo>
                  <a:pt x="314692" y="54436"/>
                </a:lnTo>
                <a:close/>
              </a:path>
              <a:path w="324485" h="104139">
                <a:moveTo>
                  <a:pt x="312426" y="4914"/>
                </a:moveTo>
                <a:lnTo>
                  <a:pt x="262940" y="9602"/>
                </a:lnTo>
                <a:lnTo>
                  <a:pt x="208696" y="16201"/>
                </a:lnTo>
                <a:lnTo>
                  <a:pt x="50526" y="38138"/>
                </a:lnTo>
                <a:lnTo>
                  <a:pt x="323155" y="38138"/>
                </a:lnTo>
                <a:lnTo>
                  <a:pt x="324378" y="29390"/>
                </a:lnTo>
                <a:lnTo>
                  <a:pt x="321248" y="12198"/>
                </a:lnTo>
                <a:lnTo>
                  <a:pt x="312426" y="4914"/>
                </a:lnTo>
                <a:close/>
              </a:path>
            </a:pathLst>
          </a:custGeom>
          <a:solidFill>
            <a:srgbClr val="7188B9">
              <a:alpha val="8998"/>
            </a:srgbClr>
          </a:solidFill>
        </p:spPr>
        <p:txBody>
          <a:bodyPr wrap="square" lIns="0" tIns="0" rIns="0" bIns="0" rtlCol="0"/>
          <a:lstStyle/>
          <a:p>
            <a:pPr defTabSz="1243767"/>
            <a:endParaRPr sz="244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2687631" y="6267868"/>
            <a:ext cx="338150" cy="440501"/>
          </a:xfrm>
          <a:custGeom>
            <a:avLst/>
            <a:gdLst/>
            <a:ahLst/>
            <a:cxnLst/>
            <a:rect l="l" t="t" r="r" b="b"/>
            <a:pathLst>
              <a:path w="331469" h="323850">
                <a:moveTo>
                  <a:pt x="161037" y="0"/>
                </a:moveTo>
                <a:lnTo>
                  <a:pt x="82771" y="16972"/>
                </a:lnTo>
                <a:lnTo>
                  <a:pt x="49349" y="42764"/>
                </a:lnTo>
                <a:lnTo>
                  <a:pt x="24032" y="76145"/>
                </a:lnTo>
                <a:lnTo>
                  <a:pt x="7391" y="114426"/>
                </a:lnTo>
                <a:lnTo>
                  <a:pt x="0" y="154918"/>
                </a:lnTo>
                <a:lnTo>
                  <a:pt x="2429" y="194933"/>
                </a:lnTo>
                <a:lnTo>
                  <a:pt x="15253" y="231783"/>
                </a:lnTo>
                <a:lnTo>
                  <a:pt x="43837" y="269997"/>
                </a:lnTo>
                <a:lnTo>
                  <a:pt x="82148" y="298678"/>
                </a:lnTo>
                <a:lnTo>
                  <a:pt x="126772" y="316772"/>
                </a:lnTo>
                <a:lnTo>
                  <a:pt x="174291" y="323224"/>
                </a:lnTo>
                <a:lnTo>
                  <a:pt x="221290" y="316980"/>
                </a:lnTo>
                <a:lnTo>
                  <a:pt x="264351" y="296985"/>
                </a:lnTo>
                <a:lnTo>
                  <a:pt x="312625" y="244629"/>
                </a:lnTo>
                <a:lnTo>
                  <a:pt x="331267" y="176081"/>
                </a:lnTo>
                <a:lnTo>
                  <a:pt x="326220" y="139222"/>
                </a:lnTo>
                <a:lnTo>
                  <a:pt x="290969" y="73572"/>
                </a:lnTo>
                <a:lnTo>
                  <a:pt x="234229" y="25818"/>
                </a:lnTo>
                <a:lnTo>
                  <a:pt x="198770" y="9100"/>
                </a:lnTo>
                <a:lnTo>
                  <a:pt x="161037" y="0"/>
                </a:lnTo>
                <a:close/>
              </a:path>
            </a:pathLst>
          </a:custGeom>
          <a:solidFill>
            <a:srgbClr val="5E71AE">
              <a:alpha val="8998"/>
            </a:srgbClr>
          </a:solidFill>
        </p:spPr>
        <p:txBody>
          <a:bodyPr wrap="square" lIns="0" tIns="0" rIns="0" bIns="0" rtlCol="0"/>
          <a:lstStyle/>
          <a:p>
            <a:pPr defTabSz="1243767"/>
            <a:endParaRPr sz="244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2918089" y="6836514"/>
            <a:ext cx="106238" cy="19002"/>
          </a:xfrm>
          <a:custGeom>
            <a:avLst/>
            <a:gdLst/>
            <a:ahLst/>
            <a:cxnLst/>
            <a:rect l="l" t="t" r="r" b="b"/>
            <a:pathLst>
              <a:path w="104139" h="13970">
                <a:moveTo>
                  <a:pt x="58624" y="0"/>
                </a:moveTo>
                <a:lnTo>
                  <a:pt x="31399" y="1586"/>
                </a:lnTo>
                <a:lnTo>
                  <a:pt x="4700" y="10791"/>
                </a:lnTo>
                <a:lnTo>
                  <a:pt x="0" y="13890"/>
                </a:lnTo>
                <a:lnTo>
                  <a:pt x="103611" y="13890"/>
                </a:lnTo>
                <a:lnTo>
                  <a:pt x="85188" y="5333"/>
                </a:lnTo>
                <a:lnTo>
                  <a:pt x="58624" y="0"/>
                </a:lnTo>
                <a:close/>
              </a:path>
            </a:pathLst>
          </a:custGeom>
          <a:solidFill>
            <a:srgbClr val="5E71AE">
              <a:alpha val="8998"/>
            </a:srgbClr>
          </a:solidFill>
        </p:spPr>
        <p:txBody>
          <a:bodyPr wrap="square" lIns="0" tIns="0" rIns="0" bIns="0" rtlCol="0"/>
          <a:lstStyle/>
          <a:p>
            <a:pPr defTabSz="1243767"/>
            <a:endParaRPr sz="244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2603654" y="6796804"/>
            <a:ext cx="134094" cy="58734"/>
          </a:xfrm>
          <a:custGeom>
            <a:avLst/>
            <a:gdLst/>
            <a:ahLst/>
            <a:cxnLst/>
            <a:rect l="l" t="t" r="r" b="b"/>
            <a:pathLst>
              <a:path w="131444" h="43179">
                <a:moveTo>
                  <a:pt x="71405" y="0"/>
                </a:moveTo>
                <a:lnTo>
                  <a:pt x="21636" y="16927"/>
                </a:lnTo>
                <a:lnTo>
                  <a:pt x="0" y="43084"/>
                </a:lnTo>
                <a:lnTo>
                  <a:pt x="131353" y="43084"/>
                </a:lnTo>
                <a:lnTo>
                  <a:pt x="118023" y="21515"/>
                </a:lnTo>
                <a:lnTo>
                  <a:pt x="104251" y="10766"/>
                </a:lnTo>
                <a:lnTo>
                  <a:pt x="88443" y="3422"/>
                </a:lnTo>
                <a:lnTo>
                  <a:pt x="71405" y="0"/>
                </a:lnTo>
                <a:close/>
              </a:path>
            </a:pathLst>
          </a:custGeom>
          <a:solidFill>
            <a:srgbClr val="5E71AE">
              <a:alpha val="8998"/>
            </a:srgbClr>
          </a:solidFill>
        </p:spPr>
        <p:txBody>
          <a:bodyPr wrap="square" lIns="0" tIns="0" rIns="0" bIns="0" rtlCol="0"/>
          <a:lstStyle/>
          <a:p>
            <a:pPr defTabSz="1243767"/>
            <a:endParaRPr sz="244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198177" y="6379140"/>
            <a:ext cx="155471" cy="379177"/>
          </a:xfrm>
          <a:custGeom>
            <a:avLst/>
            <a:gdLst/>
            <a:ahLst/>
            <a:cxnLst/>
            <a:rect l="l" t="t" r="r" b="b"/>
            <a:pathLst>
              <a:path w="152400" h="278764">
                <a:moveTo>
                  <a:pt x="16748" y="219146"/>
                </a:moveTo>
                <a:lnTo>
                  <a:pt x="9994" y="220369"/>
                </a:lnTo>
                <a:lnTo>
                  <a:pt x="2933" y="222782"/>
                </a:lnTo>
                <a:lnTo>
                  <a:pt x="0" y="228281"/>
                </a:lnTo>
                <a:lnTo>
                  <a:pt x="25" y="234212"/>
                </a:lnTo>
                <a:lnTo>
                  <a:pt x="8424" y="251907"/>
                </a:lnTo>
                <a:lnTo>
                  <a:pt x="25023" y="265797"/>
                </a:lnTo>
                <a:lnTo>
                  <a:pt x="44039" y="274895"/>
                </a:lnTo>
                <a:lnTo>
                  <a:pt x="59689" y="278217"/>
                </a:lnTo>
                <a:lnTo>
                  <a:pt x="68325" y="277183"/>
                </a:lnTo>
                <a:lnTo>
                  <a:pt x="76338" y="273826"/>
                </a:lnTo>
                <a:lnTo>
                  <a:pt x="81948" y="267970"/>
                </a:lnTo>
                <a:lnTo>
                  <a:pt x="83375" y="259434"/>
                </a:lnTo>
                <a:lnTo>
                  <a:pt x="79326" y="249955"/>
                </a:lnTo>
                <a:lnTo>
                  <a:pt x="71261" y="241611"/>
                </a:lnTo>
                <a:lnTo>
                  <a:pt x="61531" y="234708"/>
                </a:lnTo>
                <a:lnTo>
                  <a:pt x="52489" y="229551"/>
                </a:lnTo>
                <a:lnTo>
                  <a:pt x="55225" y="223595"/>
                </a:lnTo>
                <a:lnTo>
                  <a:pt x="39230" y="223595"/>
                </a:lnTo>
                <a:lnTo>
                  <a:pt x="31733" y="221138"/>
                </a:lnTo>
                <a:lnTo>
                  <a:pt x="24117" y="219529"/>
                </a:lnTo>
                <a:lnTo>
                  <a:pt x="16748" y="219146"/>
                </a:lnTo>
                <a:close/>
              </a:path>
              <a:path w="152400" h="278764">
                <a:moveTo>
                  <a:pt x="120829" y="0"/>
                </a:moveTo>
                <a:lnTo>
                  <a:pt x="96789" y="45071"/>
                </a:lnTo>
                <a:lnTo>
                  <a:pt x="81546" y="90398"/>
                </a:lnTo>
                <a:lnTo>
                  <a:pt x="66532" y="137241"/>
                </a:lnTo>
                <a:lnTo>
                  <a:pt x="52256" y="182629"/>
                </a:lnTo>
                <a:lnTo>
                  <a:pt x="39230" y="223595"/>
                </a:lnTo>
                <a:lnTo>
                  <a:pt x="55225" y="223595"/>
                </a:lnTo>
                <a:lnTo>
                  <a:pt x="59920" y="213375"/>
                </a:lnTo>
                <a:lnTo>
                  <a:pt x="105636" y="120317"/>
                </a:lnTo>
                <a:lnTo>
                  <a:pt x="131780" y="66111"/>
                </a:lnTo>
                <a:lnTo>
                  <a:pt x="152019" y="21906"/>
                </a:lnTo>
                <a:lnTo>
                  <a:pt x="148494" y="12546"/>
                </a:lnTo>
                <a:lnTo>
                  <a:pt x="135588" y="4008"/>
                </a:lnTo>
                <a:lnTo>
                  <a:pt x="120829" y="0"/>
                </a:lnTo>
                <a:close/>
              </a:path>
            </a:pathLst>
          </a:custGeom>
          <a:solidFill>
            <a:srgbClr val="5E71AE">
              <a:alpha val="8998"/>
            </a:srgbClr>
          </a:solidFill>
        </p:spPr>
        <p:txBody>
          <a:bodyPr wrap="square" lIns="0" tIns="0" rIns="0" bIns="0" rtlCol="0"/>
          <a:lstStyle/>
          <a:p>
            <a:pPr defTabSz="1243767"/>
            <a:endParaRPr sz="244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546565" y="5719849"/>
            <a:ext cx="256486" cy="27407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43767"/>
            <a:endParaRPr sz="244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962287" y="5708051"/>
            <a:ext cx="275313" cy="238389"/>
          </a:xfrm>
          <a:custGeom>
            <a:avLst/>
            <a:gdLst/>
            <a:ahLst/>
            <a:cxnLst/>
            <a:rect l="l" t="t" r="r" b="b"/>
            <a:pathLst>
              <a:path w="269875" h="175260">
                <a:moveTo>
                  <a:pt x="84510" y="52641"/>
                </a:moveTo>
                <a:lnTo>
                  <a:pt x="49161" y="52641"/>
                </a:lnTo>
                <a:lnTo>
                  <a:pt x="64399" y="61847"/>
                </a:lnTo>
                <a:lnTo>
                  <a:pt x="151723" y="117739"/>
                </a:lnTo>
                <a:lnTo>
                  <a:pt x="202645" y="149811"/>
                </a:lnTo>
                <a:lnTo>
                  <a:pt x="244297" y="174891"/>
                </a:lnTo>
                <a:lnTo>
                  <a:pt x="253993" y="172440"/>
                </a:lnTo>
                <a:lnTo>
                  <a:pt x="263928" y="160575"/>
                </a:lnTo>
                <a:lnTo>
                  <a:pt x="269571" y="146363"/>
                </a:lnTo>
                <a:lnTo>
                  <a:pt x="266395" y="136867"/>
                </a:lnTo>
                <a:lnTo>
                  <a:pt x="227489" y="117411"/>
                </a:lnTo>
                <a:lnTo>
                  <a:pt x="184161" y="97168"/>
                </a:lnTo>
                <a:lnTo>
                  <a:pt x="139302" y="76982"/>
                </a:lnTo>
                <a:lnTo>
                  <a:pt x="84510" y="52641"/>
                </a:lnTo>
                <a:close/>
              </a:path>
              <a:path w="269875" h="175260">
                <a:moveTo>
                  <a:pt x="50431" y="0"/>
                </a:moveTo>
                <a:lnTo>
                  <a:pt x="31898" y="6354"/>
                </a:lnTo>
                <a:lnTo>
                  <a:pt x="16229" y="21283"/>
                </a:lnTo>
                <a:lnTo>
                  <a:pt x="5052" y="39153"/>
                </a:lnTo>
                <a:lnTo>
                  <a:pt x="0" y="54330"/>
                </a:lnTo>
                <a:lnTo>
                  <a:pt x="53" y="63028"/>
                </a:lnTo>
                <a:lnTo>
                  <a:pt x="2484" y="71366"/>
                </a:lnTo>
                <a:lnTo>
                  <a:pt x="7670" y="77596"/>
                </a:lnTo>
                <a:lnTo>
                  <a:pt x="15989" y="79971"/>
                </a:lnTo>
                <a:lnTo>
                  <a:pt x="25867" y="77019"/>
                </a:lnTo>
                <a:lnTo>
                  <a:pt x="35066" y="69945"/>
                </a:lnTo>
                <a:lnTo>
                  <a:pt x="43019" y="61051"/>
                </a:lnTo>
                <a:lnTo>
                  <a:pt x="49161" y="52641"/>
                </a:lnTo>
                <a:lnTo>
                  <a:pt x="84510" y="52641"/>
                </a:lnTo>
                <a:lnTo>
                  <a:pt x="56565" y="40144"/>
                </a:lnTo>
                <a:lnTo>
                  <a:pt x="59846" y="32968"/>
                </a:lnTo>
                <a:lnTo>
                  <a:pt x="62301" y="25580"/>
                </a:lnTo>
                <a:lnTo>
                  <a:pt x="63511" y="18302"/>
                </a:lnTo>
                <a:lnTo>
                  <a:pt x="63055" y="11455"/>
                </a:lnTo>
                <a:lnTo>
                  <a:pt x="61468" y="4165"/>
                </a:lnTo>
                <a:lnTo>
                  <a:pt x="56311" y="635"/>
                </a:lnTo>
                <a:lnTo>
                  <a:pt x="50431" y="0"/>
                </a:lnTo>
                <a:close/>
              </a:path>
            </a:pathLst>
          </a:custGeom>
          <a:solidFill>
            <a:srgbClr val="5E71AE">
              <a:alpha val="8998"/>
            </a:srgbClr>
          </a:solidFill>
        </p:spPr>
        <p:txBody>
          <a:bodyPr wrap="square" lIns="0" tIns="0" rIns="0" bIns="0" rtlCol="0"/>
          <a:lstStyle/>
          <a:p>
            <a:pPr defTabSz="1243767"/>
            <a:endParaRPr sz="244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208310" y="5535009"/>
            <a:ext cx="157415" cy="369676"/>
          </a:xfrm>
          <a:custGeom>
            <a:avLst/>
            <a:gdLst/>
            <a:ahLst/>
            <a:cxnLst/>
            <a:rect l="l" t="t" r="r" b="b"/>
            <a:pathLst>
              <a:path w="154304" h="271779">
                <a:moveTo>
                  <a:pt x="63413" y="46064"/>
                </a:moveTo>
                <a:lnTo>
                  <a:pt x="47590" y="46064"/>
                </a:lnTo>
                <a:lnTo>
                  <a:pt x="52863" y="63068"/>
                </a:lnTo>
                <a:lnTo>
                  <a:pt x="80990" y="162861"/>
                </a:lnTo>
                <a:lnTo>
                  <a:pt x="97735" y="220664"/>
                </a:lnTo>
                <a:lnTo>
                  <a:pt x="112195" y="267082"/>
                </a:lnTo>
                <a:lnTo>
                  <a:pt x="121068" y="271689"/>
                </a:lnTo>
                <a:lnTo>
                  <a:pt x="136377" y="269423"/>
                </a:lnTo>
                <a:lnTo>
                  <a:pt x="150041" y="262555"/>
                </a:lnTo>
                <a:lnTo>
                  <a:pt x="153978" y="253353"/>
                </a:lnTo>
                <a:lnTo>
                  <a:pt x="137827" y="212960"/>
                </a:lnTo>
                <a:lnTo>
                  <a:pt x="118894" y="169040"/>
                </a:lnTo>
                <a:lnTo>
                  <a:pt x="98781" y="124147"/>
                </a:lnTo>
                <a:lnTo>
                  <a:pt x="79089" y="80831"/>
                </a:lnTo>
                <a:lnTo>
                  <a:pt x="63413" y="46064"/>
                </a:lnTo>
                <a:close/>
              </a:path>
              <a:path w="154304" h="271779">
                <a:moveTo>
                  <a:pt x="65445" y="0"/>
                </a:moveTo>
                <a:lnTo>
                  <a:pt x="23584" y="6677"/>
                </a:lnTo>
                <a:lnTo>
                  <a:pt x="0" y="37147"/>
                </a:lnTo>
                <a:lnTo>
                  <a:pt x="4639" y="44451"/>
                </a:lnTo>
                <a:lnTo>
                  <a:pt x="13986" y="48802"/>
                </a:lnTo>
                <a:lnTo>
                  <a:pt x="25562" y="49625"/>
                </a:lnTo>
                <a:lnTo>
                  <a:pt x="37414" y="48264"/>
                </a:lnTo>
                <a:lnTo>
                  <a:pt x="47590" y="46064"/>
                </a:lnTo>
                <a:lnTo>
                  <a:pt x="63413" y="46064"/>
                </a:lnTo>
                <a:lnTo>
                  <a:pt x="61420" y="41644"/>
                </a:lnTo>
                <a:lnTo>
                  <a:pt x="68645" y="38464"/>
                </a:lnTo>
                <a:lnTo>
                  <a:pt x="75393" y="34573"/>
                </a:lnTo>
                <a:lnTo>
                  <a:pt x="81137" y="29936"/>
                </a:lnTo>
                <a:lnTo>
                  <a:pt x="85347" y="24512"/>
                </a:lnTo>
                <a:lnTo>
                  <a:pt x="88992" y="18009"/>
                </a:lnTo>
                <a:lnTo>
                  <a:pt x="87493" y="11952"/>
                </a:lnTo>
                <a:lnTo>
                  <a:pt x="83518" y="7557"/>
                </a:lnTo>
                <a:lnTo>
                  <a:pt x="65445" y="0"/>
                </a:lnTo>
                <a:close/>
              </a:path>
            </a:pathLst>
          </a:custGeom>
          <a:solidFill>
            <a:srgbClr val="5E71AE">
              <a:alpha val="8998"/>
            </a:srgbClr>
          </a:solidFill>
        </p:spPr>
        <p:txBody>
          <a:bodyPr wrap="square" lIns="0" tIns="0" rIns="0" bIns="0" rtlCol="0"/>
          <a:lstStyle/>
          <a:p>
            <a:pPr defTabSz="1243767"/>
            <a:endParaRPr sz="244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494774" y="6284533"/>
            <a:ext cx="233564" cy="31099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43767"/>
            <a:endParaRPr sz="244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1091364" y="5683811"/>
            <a:ext cx="629010" cy="832634"/>
          </a:xfrm>
          <a:custGeom>
            <a:avLst/>
            <a:gdLst/>
            <a:ahLst/>
            <a:cxnLst/>
            <a:rect l="l" t="t" r="r" b="b"/>
            <a:pathLst>
              <a:path w="616585" h="612139">
                <a:moveTo>
                  <a:pt x="272598" y="0"/>
                </a:moveTo>
                <a:lnTo>
                  <a:pt x="224812" y="8122"/>
                </a:lnTo>
                <a:lnTo>
                  <a:pt x="180678" y="24038"/>
                </a:lnTo>
                <a:lnTo>
                  <a:pt x="140537" y="46786"/>
                </a:lnTo>
                <a:lnTo>
                  <a:pt x="104731" y="75405"/>
                </a:lnTo>
                <a:lnTo>
                  <a:pt x="73599" y="108935"/>
                </a:lnTo>
                <a:lnTo>
                  <a:pt x="47483" y="146413"/>
                </a:lnTo>
                <a:lnTo>
                  <a:pt x="26724" y="186879"/>
                </a:lnTo>
                <a:lnTo>
                  <a:pt x="11663" y="229373"/>
                </a:lnTo>
                <a:lnTo>
                  <a:pt x="2641" y="272932"/>
                </a:lnTo>
                <a:lnTo>
                  <a:pt x="0" y="316596"/>
                </a:lnTo>
                <a:lnTo>
                  <a:pt x="4079" y="359403"/>
                </a:lnTo>
                <a:lnTo>
                  <a:pt x="15220" y="400392"/>
                </a:lnTo>
                <a:lnTo>
                  <a:pt x="34114" y="441038"/>
                </a:lnTo>
                <a:lnTo>
                  <a:pt x="58858" y="478209"/>
                </a:lnTo>
                <a:lnTo>
                  <a:pt x="88692" y="511559"/>
                </a:lnTo>
                <a:lnTo>
                  <a:pt x="122856" y="540737"/>
                </a:lnTo>
                <a:lnTo>
                  <a:pt x="160593" y="565396"/>
                </a:lnTo>
                <a:lnTo>
                  <a:pt x="201142" y="585187"/>
                </a:lnTo>
                <a:lnTo>
                  <a:pt x="243744" y="599761"/>
                </a:lnTo>
                <a:lnTo>
                  <a:pt x="287640" y="608768"/>
                </a:lnTo>
                <a:lnTo>
                  <a:pt x="332070" y="611862"/>
                </a:lnTo>
                <a:lnTo>
                  <a:pt x="376276" y="608692"/>
                </a:lnTo>
                <a:lnTo>
                  <a:pt x="419498" y="598910"/>
                </a:lnTo>
                <a:lnTo>
                  <a:pt x="460977" y="582167"/>
                </a:lnTo>
                <a:lnTo>
                  <a:pt x="506536" y="553709"/>
                </a:lnTo>
                <a:lnTo>
                  <a:pt x="546145" y="517532"/>
                </a:lnTo>
                <a:lnTo>
                  <a:pt x="578333" y="474810"/>
                </a:lnTo>
                <a:lnTo>
                  <a:pt x="601632" y="426715"/>
                </a:lnTo>
                <a:lnTo>
                  <a:pt x="614571" y="374421"/>
                </a:lnTo>
                <a:lnTo>
                  <a:pt x="616433" y="327964"/>
                </a:lnTo>
                <a:lnTo>
                  <a:pt x="610097" y="281999"/>
                </a:lnTo>
                <a:lnTo>
                  <a:pt x="596563" y="237337"/>
                </a:lnTo>
                <a:lnTo>
                  <a:pt x="576826" y="194792"/>
                </a:lnTo>
                <a:lnTo>
                  <a:pt x="551885" y="155177"/>
                </a:lnTo>
                <a:lnTo>
                  <a:pt x="522737" y="119303"/>
                </a:lnTo>
                <a:lnTo>
                  <a:pt x="489905" y="87363"/>
                </a:lnTo>
                <a:lnTo>
                  <a:pt x="451841" y="57833"/>
                </a:lnTo>
                <a:lnTo>
                  <a:pt x="409812" y="32524"/>
                </a:lnTo>
                <a:lnTo>
                  <a:pt x="365084" y="13243"/>
                </a:lnTo>
                <a:lnTo>
                  <a:pt x="318924" y="1799"/>
                </a:lnTo>
                <a:lnTo>
                  <a:pt x="272598" y="0"/>
                </a:lnTo>
                <a:close/>
              </a:path>
            </a:pathLst>
          </a:custGeom>
          <a:solidFill>
            <a:srgbClr val="5E71AE">
              <a:alpha val="8998"/>
            </a:srgbClr>
          </a:solidFill>
        </p:spPr>
        <p:txBody>
          <a:bodyPr wrap="square" lIns="0" tIns="0" rIns="0" bIns="0" rtlCol="0"/>
          <a:lstStyle/>
          <a:p>
            <a:pPr defTabSz="1243767"/>
            <a:endParaRPr sz="244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1118891" y="5770153"/>
            <a:ext cx="556457" cy="711712"/>
          </a:xfrm>
          <a:custGeom>
            <a:avLst/>
            <a:gdLst/>
            <a:ahLst/>
            <a:cxnLst/>
            <a:rect l="l" t="t" r="r" b="b"/>
            <a:pathLst>
              <a:path w="545465" h="523239">
                <a:moveTo>
                  <a:pt x="251194" y="0"/>
                </a:moveTo>
                <a:lnTo>
                  <a:pt x="204475" y="5609"/>
                </a:lnTo>
                <a:lnTo>
                  <a:pt x="159608" y="18641"/>
                </a:lnTo>
                <a:lnTo>
                  <a:pt x="117846" y="39282"/>
                </a:lnTo>
                <a:lnTo>
                  <a:pt x="80442" y="67719"/>
                </a:lnTo>
                <a:lnTo>
                  <a:pt x="49032" y="102823"/>
                </a:lnTo>
                <a:lnTo>
                  <a:pt x="24521" y="142973"/>
                </a:lnTo>
                <a:lnTo>
                  <a:pt x="7860" y="186822"/>
                </a:lnTo>
                <a:lnTo>
                  <a:pt x="0" y="233022"/>
                </a:lnTo>
                <a:lnTo>
                  <a:pt x="1892" y="280228"/>
                </a:lnTo>
                <a:lnTo>
                  <a:pt x="14494" y="327445"/>
                </a:lnTo>
                <a:lnTo>
                  <a:pt x="36562" y="371054"/>
                </a:lnTo>
                <a:lnTo>
                  <a:pt x="66303" y="410292"/>
                </a:lnTo>
                <a:lnTo>
                  <a:pt x="101920" y="444397"/>
                </a:lnTo>
                <a:lnTo>
                  <a:pt x="141618" y="472607"/>
                </a:lnTo>
                <a:lnTo>
                  <a:pt x="184678" y="494894"/>
                </a:lnTo>
                <a:lnTo>
                  <a:pt x="232798" y="512062"/>
                </a:lnTo>
                <a:lnTo>
                  <a:pt x="283370" y="522016"/>
                </a:lnTo>
                <a:lnTo>
                  <a:pt x="333788" y="522661"/>
                </a:lnTo>
                <a:lnTo>
                  <a:pt x="381445" y="511901"/>
                </a:lnTo>
                <a:lnTo>
                  <a:pt x="422932" y="491397"/>
                </a:lnTo>
                <a:lnTo>
                  <a:pt x="458485" y="464242"/>
                </a:lnTo>
                <a:lnTo>
                  <a:pt x="488037" y="431593"/>
                </a:lnTo>
                <a:lnTo>
                  <a:pt x="511520" y="394612"/>
                </a:lnTo>
                <a:lnTo>
                  <a:pt x="528866" y="354456"/>
                </a:lnTo>
                <a:lnTo>
                  <a:pt x="540007" y="312285"/>
                </a:lnTo>
                <a:lnTo>
                  <a:pt x="544876" y="269259"/>
                </a:lnTo>
                <a:lnTo>
                  <a:pt x="543406" y="226535"/>
                </a:lnTo>
                <a:lnTo>
                  <a:pt x="535528" y="185274"/>
                </a:lnTo>
                <a:lnTo>
                  <a:pt x="521175" y="146634"/>
                </a:lnTo>
                <a:lnTo>
                  <a:pt x="500279" y="111775"/>
                </a:lnTo>
                <a:lnTo>
                  <a:pt x="468745" y="76765"/>
                </a:lnTo>
                <a:lnTo>
                  <a:pt x="431549" y="48058"/>
                </a:lnTo>
                <a:lnTo>
                  <a:pt x="389943" y="25842"/>
                </a:lnTo>
                <a:lnTo>
                  <a:pt x="345181" y="10302"/>
                </a:lnTo>
                <a:lnTo>
                  <a:pt x="298514" y="1626"/>
                </a:lnTo>
                <a:lnTo>
                  <a:pt x="251194" y="0"/>
                </a:lnTo>
                <a:close/>
              </a:path>
            </a:pathLst>
          </a:custGeom>
          <a:solidFill>
            <a:srgbClr val="7188B9">
              <a:alpha val="8998"/>
            </a:srgbClr>
          </a:solidFill>
        </p:spPr>
        <p:txBody>
          <a:bodyPr wrap="square" lIns="0" tIns="0" rIns="0" bIns="0" rtlCol="0"/>
          <a:lstStyle/>
          <a:p>
            <a:pPr defTabSz="1243767"/>
            <a:endParaRPr sz="244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981448" y="6231140"/>
            <a:ext cx="178796" cy="16989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43767"/>
            <a:endParaRPr sz="244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1382978" y="6392470"/>
            <a:ext cx="71258" cy="259118"/>
          </a:xfrm>
          <a:custGeom>
            <a:avLst/>
            <a:gdLst/>
            <a:ahLst/>
            <a:cxnLst/>
            <a:rect l="l" t="t" r="r" b="b"/>
            <a:pathLst>
              <a:path w="69850" h="190500">
                <a:moveTo>
                  <a:pt x="13917" y="0"/>
                </a:moveTo>
                <a:lnTo>
                  <a:pt x="3934" y="2519"/>
                </a:lnTo>
                <a:lnTo>
                  <a:pt x="0" y="7994"/>
                </a:lnTo>
                <a:lnTo>
                  <a:pt x="6127" y="44627"/>
                </a:lnTo>
                <a:lnTo>
                  <a:pt x="14041" y="84769"/>
                </a:lnTo>
                <a:lnTo>
                  <a:pt x="22415" y="124687"/>
                </a:lnTo>
                <a:lnTo>
                  <a:pt x="29921" y="160648"/>
                </a:lnTo>
                <a:lnTo>
                  <a:pt x="22974" y="161728"/>
                </a:lnTo>
                <a:lnTo>
                  <a:pt x="15697" y="163950"/>
                </a:lnTo>
                <a:lnTo>
                  <a:pt x="8343" y="172154"/>
                </a:lnTo>
                <a:lnTo>
                  <a:pt x="8445" y="176358"/>
                </a:lnTo>
                <a:lnTo>
                  <a:pt x="10426" y="179825"/>
                </a:lnTo>
                <a:lnTo>
                  <a:pt x="21196" y="187434"/>
                </a:lnTo>
                <a:lnTo>
                  <a:pt x="35520" y="190099"/>
                </a:lnTo>
                <a:lnTo>
                  <a:pt x="49679" y="189155"/>
                </a:lnTo>
                <a:lnTo>
                  <a:pt x="59956" y="185934"/>
                </a:lnTo>
                <a:lnTo>
                  <a:pt x="64681" y="182478"/>
                </a:lnTo>
                <a:lnTo>
                  <a:pt x="68272" y="177865"/>
                </a:lnTo>
                <a:lnTo>
                  <a:pt x="69629" y="172577"/>
                </a:lnTo>
                <a:lnTo>
                  <a:pt x="67652" y="167100"/>
                </a:lnTo>
                <a:lnTo>
                  <a:pt x="62141" y="162870"/>
                </a:lnTo>
                <a:lnTo>
                  <a:pt x="54652" y="160640"/>
                </a:lnTo>
                <a:lnTo>
                  <a:pt x="46666" y="159808"/>
                </a:lnTo>
                <a:lnTo>
                  <a:pt x="39662" y="159772"/>
                </a:lnTo>
                <a:lnTo>
                  <a:pt x="38309" y="141663"/>
                </a:lnTo>
                <a:lnTo>
                  <a:pt x="35920" y="98572"/>
                </a:lnTo>
                <a:lnTo>
                  <a:pt x="32852" y="47406"/>
                </a:lnTo>
                <a:lnTo>
                  <a:pt x="29464" y="5073"/>
                </a:lnTo>
                <a:lnTo>
                  <a:pt x="24308" y="747"/>
                </a:lnTo>
                <a:lnTo>
                  <a:pt x="13917" y="0"/>
                </a:lnTo>
                <a:close/>
              </a:path>
            </a:pathLst>
          </a:custGeom>
          <a:solidFill>
            <a:srgbClr val="7188B9">
              <a:alpha val="8998"/>
            </a:srgbClr>
          </a:solidFill>
        </p:spPr>
        <p:txBody>
          <a:bodyPr wrap="square" lIns="0" tIns="0" rIns="0" bIns="0" rtlCol="0"/>
          <a:lstStyle/>
          <a:p>
            <a:pPr defTabSz="1243767"/>
            <a:endParaRPr sz="244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1598393" y="6246254"/>
            <a:ext cx="192711" cy="13099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43767"/>
            <a:endParaRPr sz="244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1580599" y="6013394"/>
            <a:ext cx="191528" cy="11317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43767"/>
            <a:endParaRPr sz="244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1438375" y="5625612"/>
            <a:ext cx="87581" cy="25949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43767"/>
            <a:endParaRPr sz="244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996201" y="5891975"/>
            <a:ext cx="195635" cy="107102"/>
          </a:xfrm>
          <a:custGeom>
            <a:avLst/>
            <a:gdLst/>
            <a:ahLst/>
            <a:cxnLst/>
            <a:rect l="l" t="t" r="r" b="b"/>
            <a:pathLst>
              <a:path w="191770" h="78739">
                <a:moveTo>
                  <a:pt x="98838" y="35001"/>
                </a:moveTo>
                <a:lnTo>
                  <a:pt x="31546" y="35001"/>
                </a:lnTo>
                <a:lnTo>
                  <a:pt x="49014" y="39965"/>
                </a:lnTo>
                <a:lnTo>
                  <a:pt x="139394" y="67253"/>
                </a:lnTo>
                <a:lnTo>
                  <a:pt x="180314" y="78625"/>
                </a:lnTo>
                <a:lnTo>
                  <a:pt x="186150" y="75266"/>
                </a:lnTo>
                <a:lnTo>
                  <a:pt x="190423" y="65763"/>
                </a:lnTo>
                <a:lnTo>
                  <a:pt x="191487" y="55522"/>
                </a:lnTo>
                <a:lnTo>
                  <a:pt x="187693" y="49949"/>
                </a:lnTo>
                <a:lnTo>
                  <a:pt x="151194" y="43106"/>
                </a:lnTo>
                <a:lnTo>
                  <a:pt x="110783" y="36736"/>
                </a:lnTo>
                <a:lnTo>
                  <a:pt x="98838" y="35001"/>
                </a:lnTo>
                <a:close/>
              </a:path>
              <a:path w="191770" h="78739">
                <a:moveTo>
                  <a:pt x="26695" y="0"/>
                </a:moveTo>
                <a:lnTo>
                  <a:pt x="507" y="34312"/>
                </a:lnTo>
                <a:lnTo>
                  <a:pt x="0" y="45072"/>
                </a:lnTo>
                <a:lnTo>
                  <a:pt x="1142" y="52476"/>
                </a:lnTo>
                <a:lnTo>
                  <a:pt x="6426" y="61315"/>
                </a:lnTo>
                <a:lnTo>
                  <a:pt x="15036" y="58775"/>
                </a:lnTo>
                <a:lnTo>
                  <a:pt x="20899" y="55055"/>
                </a:lnTo>
                <a:lnTo>
                  <a:pt x="25568" y="48788"/>
                </a:lnTo>
                <a:lnTo>
                  <a:pt x="29099" y="41571"/>
                </a:lnTo>
                <a:lnTo>
                  <a:pt x="31546" y="35001"/>
                </a:lnTo>
                <a:lnTo>
                  <a:pt x="98838" y="35001"/>
                </a:lnTo>
                <a:lnTo>
                  <a:pt x="34074" y="25552"/>
                </a:lnTo>
                <a:lnTo>
                  <a:pt x="35445" y="18668"/>
                </a:lnTo>
                <a:lnTo>
                  <a:pt x="35864" y="11061"/>
                </a:lnTo>
                <a:lnTo>
                  <a:pt x="30683" y="1346"/>
                </a:lnTo>
                <a:lnTo>
                  <a:pt x="26695" y="0"/>
                </a:lnTo>
                <a:close/>
              </a:path>
            </a:pathLst>
          </a:custGeom>
          <a:solidFill>
            <a:srgbClr val="7188B9">
              <a:alpha val="8998"/>
            </a:srgbClr>
          </a:solidFill>
        </p:spPr>
        <p:txBody>
          <a:bodyPr wrap="square" lIns="0" tIns="0" rIns="0" bIns="0" rtlCol="0"/>
          <a:lstStyle/>
          <a:p>
            <a:pPr defTabSz="1243767"/>
            <a:endParaRPr sz="244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1278048" y="6162231"/>
            <a:ext cx="198873" cy="255663"/>
          </a:xfrm>
          <a:custGeom>
            <a:avLst/>
            <a:gdLst/>
            <a:ahLst/>
            <a:cxnLst/>
            <a:rect l="l" t="t" r="r" b="b"/>
            <a:pathLst>
              <a:path w="194945" h="187960">
                <a:moveTo>
                  <a:pt x="106897" y="0"/>
                </a:moveTo>
                <a:lnTo>
                  <a:pt x="64926" y="3434"/>
                </a:lnTo>
                <a:lnTo>
                  <a:pt x="28519" y="23752"/>
                </a:lnTo>
                <a:lnTo>
                  <a:pt x="5054" y="58545"/>
                </a:lnTo>
                <a:lnTo>
                  <a:pt x="0" y="78960"/>
                </a:lnTo>
                <a:lnTo>
                  <a:pt x="287" y="100129"/>
                </a:lnTo>
                <a:lnTo>
                  <a:pt x="17789" y="140038"/>
                </a:lnTo>
                <a:lnTo>
                  <a:pt x="50503" y="169268"/>
                </a:lnTo>
                <a:lnTo>
                  <a:pt x="92310" y="185612"/>
                </a:lnTo>
                <a:lnTo>
                  <a:pt x="115095" y="187558"/>
                </a:lnTo>
                <a:lnTo>
                  <a:pt x="136698" y="183391"/>
                </a:lnTo>
                <a:lnTo>
                  <a:pt x="172559" y="157627"/>
                </a:lnTo>
                <a:lnTo>
                  <a:pt x="191967" y="119295"/>
                </a:lnTo>
                <a:lnTo>
                  <a:pt x="194417" y="77061"/>
                </a:lnTo>
                <a:lnTo>
                  <a:pt x="179408" y="39589"/>
                </a:lnTo>
                <a:lnTo>
                  <a:pt x="147402" y="12400"/>
                </a:lnTo>
                <a:lnTo>
                  <a:pt x="106897" y="0"/>
                </a:lnTo>
                <a:close/>
              </a:path>
            </a:pathLst>
          </a:custGeom>
          <a:solidFill>
            <a:srgbClr val="5E71AE">
              <a:alpha val="8998"/>
            </a:srgbClr>
          </a:solidFill>
        </p:spPr>
        <p:txBody>
          <a:bodyPr wrap="square" lIns="0" tIns="0" rIns="0" bIns="0" rtlCol="0"/>
          <a:lstStyle/>
          <a:p>
            <a:pPr defTabSz="1243767"/>
            <a:endParaRPr sz="244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1208081" y="5898538"/>
            <a:ext cx="143811" cy="202976"/>
          </a:xfrm>
          <a:custGeom>
            <a:avLst/>
            <a:gdLst/>
            <a:ahLst/>
            <a:cxnLst/>
            <a:rect l="l" t="t" r="r" b="b"/>
            <a:pathLst>
              <a:path w="140970" h="149225">
                <a:moveTo>
                  <a:pt x="76247" y="0"/>
                </a:moveTo>
                <a:lnTo>
                  <a:pt x="44440" y="4416"/>
                </a:lnTo>
                <a:lnTo>
                  <a:pt x="18761" y="21132"/>
                </a:lnTo>
                <a:lnTo>
                  <a:pt x="3246" y="48976"/>
                </a:lnTo>
                <a:lnTo>
                  <a:pt x="0" y="80964"/>
                </a:lnTo>
                <a:lnTo>
                  <a:pt x="8759" y="111706"/>
                </a:lnTo>
                <a:lnTo>
                  <a:pt x="29263" y="135813"/>
                </a:lnTo>
                <a:lnTo>
                  <a:pt x="43260" y="143664"/>
                </a:lnTo>
                <a:lnTo>
                  <a:pt x="58634" y="148140"/>
                </a:lnTo>
                <a:lnTo>
                  <a:pt x="74582" y="148885"/>
                </a:lnTo>
                <a:lnTo>
                  <a:pt x="90300" y="145542"/>
                </a:lnTo>
                <a:lnTo>
                  <a:pt x="127274" y="112991"/>
                </a:lnTo>
                <a:lnTo>
                  <a:pt x="140346" y="64398"/>
                </a:lnTo>
                <a:lnTo>
                  <a:pt x="138426" y="47143"/>
                </a:lnTo>
                <a:lnTo>
                  <a:pt x="132133" y="31673"/>
                </a:lnTo>
                <a:lnTo>
                  <a:pt x="107654" y="8784"/>
                </a:lnTo>
                <a:lnTo>
                  <a:pt x="76247" y="0"/>
                </a:lnTo>
                <a:close/>
              </a:path>
            </a:pathLst>
          </a:custGeom>
          <a:solidFill>
            <a:srgbClr val="5E71AE">
              <a:alpha val="8998"/>
            </a:srgbClr>
          </a:solidFill>
        </p:spPr>
        <p:txBody>
          <a:bodyPr wrap="square" lIns="0" tIns="0" rIns="0" bIns="0" rtlCol="0"/>
          <a:lstStyle/>
          <a:p>
            <a:pPr defTabSz="1243767"/>
            <a:endParaRPr sz="244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1413568" y="5958548"/>
            <a:ext cx="91844" cy="12990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43767"/>
            <a:endParaRPr sz="244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5853853" y="6351465"/>
            <a:ext cx="284383" cy="207295"/>
          </a:xfrm>
          <a:custGeom>
            <a:avLst/>
            <a:gdLst/>
            <a:ahLst/>
            <a:cxnLst/>
            <a:rect l="l" t="t" r="r" b="b"/>
            <a:pathLst>
              <a:path w="278764" h="152400">
                <a:moveTo>
                  <a:pt x="96329" y="52489"/>
                </a:moveTo>
                <a:lnTo>
                  <a:pt x="48666" y="52489"/>
                </a:lnTo>
                <a:lnTo>
                  <a:pt x="64842" y="59920"/>
                </a:lnTo>
                <a:lnTo>
                  <a:pt x="212106" y="131780"/>
                </a:lnTo>
                <a:lnTo>
                  <a:pt x="256311" y="152018"/>
                </a:lnTo>
                <a:lnTo>
                  <a:pt x="265670" y="148494"/>
                </a:lnTo>
                <a:lnTo>
                  <a:pt x="274208" y="135588"/>
                </a:lnTo>
                <a:lnTo>
                  <a:pt x="278217" y="120829"/>
                </a:lnTo>
                <a:lnTo>
                  <a:pt x="273989" y="111747"/>
                </a:lnTo>
                <a:lnTo>
                  <a:pt x="233146" y="96789"/>
                </a:lnTo>
                <a:lnTo>
                  <a:pt x="187818" y="81546"/>
                </a:lnTo>
                <a:lnTo>
                  <a:pt x="96329" y="52489"/>
                </a:lnTo>
                <a:close/>
              </a:path>
              <a:path w="278764" h="152400">
                <a:moveTo>
                  <a:pt x="49936" y="0"/>
                </a:moveTo>
                <a:lnTo>
                  <a:pt x="12420" y="25023"/>
                </a:lnTo>
                <a:lnTo>
                  <a:pt x="0" y="59689"/>
                </a:lnTo>
                <a:lnTo>
                  <a:pt x="1034" y="68325"/>
                </a:lnTo>
                <a:lnTo>
                  <a:pt x="4391" y="76338"/>
                </a:lnTo>
                <a:lnTo>
                  <a:pt x="10247" y="81948"/>
                </a:lnTo>
                <a:lnTo>
                  <a:pt x="18783" y="83375"/>
                </a:lnTo>
                <a:lnTo>
                  <a:pt x="28262" y="79326"/>
                </a:lnTo>
                <a:lnTo>
                  <a:pt x="36606" y="71261"/>
                </a:lnTo>
                <a:lnTo>
                  <a:pt x="43509" y="61531"/>
                </a:lnTo>
                <a:lnTo>
                  <a:pt x="48666" y="52489"/>
                </a:lnTo>
                <a:lnTo>
                  <a:pt x="96329" y="52489"/>
                </a:lnTo>
                <a:lnTo>
                  <a:pt x="54622" y="39230"/>
                </a:lnTo>
                <a:lnTo>
                  <a:pt x="57078" y="31733"/>
                </a:lnTo>
                <a:lnTo>
                  <a:pt x="58688" y="24117"/>
                </a:lnTo>
                <a:lnTo>
                  <a:pt x="59071" y="16748"/>
                </a:lnTo>
                <a:lnTo>
                  <a:pt x="57848" y="9994"/>
                </a:lnTo>
                <a:lnTo>
                  <a:pt x="55435" y="2933"/>
                </a:lnTo>
                <a:lnTo>
                  <a:pt x="49936" y="0"/>
                </a:lnTo>
                <a:close/>
              </a:path>
            </a:pathLst>
          </a:custGeom>
          <a:solidFill>
            <a:srgbClr val="5E71AE">
              <a:alpha val="8998"/>
            </a:srgbClr>
          </a:solidFill>
        </p:spPr>
        <p:txBody>
          <a:bodyPr wrap="square" lIns="0" tIns="0" rIns="0" bIns="0" rtlCol="0"/>
          <a:lstStyle/>
          <a:p>
            <a:pPr defTabSz="1243767"/>
            <a:endParaRPr sz="244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6426592" y="6815981"/>
            <a:ext cx="54415" cy="39730"/>
          </a:xfrm>
          <a:custGeom>
            <a:avLst/>
            <a:gdLst/>
            <a:ahLst/>
            <a:cxnLst/>
            <a:rect l="l" t="t" r="r" b="b"/>
            <a:pathLst>
              <a:path w="53339" h="29210">
                <a:moveTo>
                  <a:pt x="27764" y="0"/>
                </a:moveTo>
                <a:lnTo>
                  <a:pt x="13398" y="5750"/>
                </a:lnTo>
                <a:lnTo>
                  <a:pt x="1699" y="15599"/>
                </a:lnTo>
                <a:lnTo>
                  <a:pt x="0" y="25465"/>
                </a:lnTo>
                <a:lnTo>
                  <a:pt x="2482" y="28986"/>
                </a:lnTo>
                <a:lnTo>
                  <a:pt x="53232" y="28986"/>
                </a:lnTo>
                <a:lnTo>
                  <a:pt x="37464" y="2427"/>
                </a:lnTo>
                <a:lnTo>
                  <a:pt x="27764" y="0"/>
                </a:lnTo>
                <a:close/>
              </a:path>
            </a:pathLst>
          </a:custGeom>
          <a:solidFill>
            <a:srgbClr val="5E71AE">
              <a:alpha val="8998"/>
            </a:srgbClr>
          </a:solidFill>
        </p:spPr>
        <p:txBody>
          <a:bodyPr wrap="square" lIns="0" tIns="0" rIns="0" bIns="0" rtlCol="0"/>
          <a:lstStyle/>
          <a:p>
            <a:pPr defTabSz="1243767"/>
            <a:endParaRPr sz="244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6462576" y="6036944"/>
            <a:ext cx="178792" cy="367084"/>
          </a:xfrm>
          <a:custGeom>
            <a:avLst/>
            <a:gdLst/>
            <a:ahLst/>
            <a:cxnLst/>
            <a:rect l="l" t="t" r="r" b="b"/>
            <a:pathLst>
              <a:path w="175260" h="269875">
                <a:moveTo>
                  <a:pt x="120561" y="0"/>
                </a:moveTo>
                <a:lnTo>
                  <a:pt x="111862" y="53"/>
                </a:lnTo>
                <a:lnTo>
                  <a:pt x="103525" y="2484"/>
                </a:lnTo>
                <a:lnTo>
                  <a:pt x="97295" y="7670"/>
                </a:lnTo>
                <a:lnTo>
                  <a:pt x="94919" y="15989"/>
                </a:lnTo>
                <a:lnTo>
                  <a:pt x="97872" y="25867"/>
                </a:lnTo>
                <a:lnTo>
                  <a:pt x="104946" y="35066"/>
                </a:lnTo>
                <a:lnTo>
                  <a:pt x="113840" y="43019"/>
                </a:lnTo>
                <a:lnTo>
                  <a:pt x="122250" y="49161"/>
                </a:lnTo>
                <a:lnTo>
                  <a:pt x="113043" y="64399"/>
                </a:lnTo>
                <a:lnTo>
                  <a:pt x="57152" y="151723"/>
                </a:lnTo>
                <a:lnTo>
                  <a:pt x="25080" y="202645"/>
                </a:lnTo>
                <a:lnTo>
                  <a:pt x="0" y="244297"/>
                </a:lnTo>
                <a:lnTo>
                  <a:pt x="2451" y="253993"/>
                </a:lnTo>
                <a:lnTo>
                  <a:pt x="14316" y="263928"/>
                </a:lnTo>
                <a:lnTo>
                  <a:pt x="28528" y="269571"/>
                </a:lnTo>
                <a:lnTo>
                  <a:pt x="38023" y="266395"/>
                </a:lnTo>
                <a:lnTo>
                  <a:pt x="57480" y="227489"/>
                </a:lnTo>
                <a:lnTo>
                  <a:pt x="77723" y="184161"/>
                </a:lnTo>
                <a:lnTo>
                  <a:pt x="97909" y="139302"/>
                </a:lnTo>
                <a:lnTo>
                  <a:pt x="117198" y="95806"/>
                </a:lnTo>
                <a:lnTo>
                  <a:pt x="134747" y="56565"/>
                </a:lnTo>
                <a:lnTo>
                  <a:pt x="174082" y="56565"/>
                </a:lnTo>
                <a:lnTo>
                  <a:pt x="174256" y="56311"/>
                </a:lnTo>
                <a:lnTo>
                  <a:pt x="174891" y="50431"/>
                </a:lnTo>
                <a:lnTo>
                  <a:pt x="168536" y="31898"/>
                </a:lnTo>
                <a:lnTo>
                  <a:pt x="153608" y="16229"/>
                </a:lnTo>
                <a:lnTo>
                  <a:pt x="135738" y="5052"/>
                </a:lnTo>
                <a:lnTo>
                  <a:pt x="120561" y="0"/>
                </a:lnTo>
                <a:close/>
              </a:path>
              <a:path w="175260" h="269875">
                <a:moveTo>
                  <a:pt x="174082" y="56565"/>
                </a:moveTo>
                <a:lnTo>
                  <a:pt x="134747" y="56565"/>
                </a:lnTo>
                <a:lnTo>
                  <a:pt x="141922" y="59846"/>
                </a:lnTo>
                <a:lnTo>
                  <a:pt x="149310" y="62301"/>
                </a:lnTo>
                <a:lnTo>
                  <a:pt x="156589" y="63511"/>
                </a:lnTo>
                <a:lnTo>
                  <a:pt x="163436" y="63055"/>
                </a:lnTo>
                <a:lnTo>
                  <a:pt x="170726" y="61467"/>
                </a:lnTo>
                <a:lnTo>
                  <a:pt x="174082" y="56565"/>
                </a:lnTo>
                <a:close/>
              </a:path>
            </a:pathLst>
          </a:custGeom>
          <a:solidFill>
            <a:srgbClr val="5E71AE">
              <a:alpha val="8998"/>
            </a:srgbClr>
          </a:solidFill>
        </p:spPr>
        <p:txBody>
          <a:bodyPr wrap="square" lIns="0" tIns="0" rIns="0" bIns="0" rtlCol="0"/>
          <a:lstStyle/>
          <a:p>
            <a:pPr defTabSz="1243767"/>
            <a:endParaRPr sz="244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6493609" y="6364977"/>
            <a:ext cx="277257" cy="209886"/>
          </a:xfrm>
          <a:custGeom>
            <a:avLst/>
            <a:gdLst/>
            <a:ahLst/>
            <a:cxnLst/>
            <a:rect l="l" t="t" r="r" b="b"/>
            <a:pathLst>
              <a:path w="271779" h="154304">
                <a:moveTo>
                  <a:pt x="234542" y="0"/>
                </a:moveTo>
                <a:lnTo>
                  <a:pt x="227238" y="4639"/>
                </a:lnTo>
                <a:lnTo>
                  <a:pt x="222887" y="13986"/>
                </a:lnTo>
                <a:lnTo>
                  <a:pt x="222064" y="25562"/>
                </a:lnTo>
                <a:lnTo>
                  <a:pt x="223425" y="37414"/>
                </a:lnTo>
                <a:lnTo>
                  <a:pt x="225625" y="47590"/>
                </a:lnTo>
                <a:lnTo>
                  <a:pt x="208621" y="52863"/>
                </a:lnTo>
                <a:lnTo>
                  <a:pt x="51025" y="97735"/>
                </a:lnTo>
                <a:lnTo>
                  <a:pt x="4607" y="112195"/>
                </a:lnTo>
                <a:lnTo>
                  <a:pt x="0" y="121068"/>
                </a:lnTo>
                <a:lnTo>
                  <a:pt x="2265" y="136377"/>
                </a:lnTo>
                <a:lnTo>
                  <a:pt x="9134" y="150041"/>
                </a:lnTo>
                <a:lnTo>
                  <a:pt x="18336" y="153978"/>
                </a:lnTo>
                <a:lnTo>
                  <a:pt x="58729" y="137827"/>
                </a:lnTo>
                <a:lnTo>
                  <a:pt x="102649" y="118894"/>
                </a:lnTo>
                <a:lnTo>
                  <a:pt x="230045" y="61420"/>
                </a:lnTo>
                <a:lnTo>
                  <a:pt x="271550" y="61420"/>
                </a:lnTo>
                <a:lnTo>
                  <a:pt x="265012" y="23584"/>
                </a:lnTo>
                <a:lnTo>
                  <a:pt x="242645" y="263"/>
                </a:lnTo>
                <a:lnTo>
                  <a:pt x="234542" y="0"/>
                </a:lnTo>
                <a:close/>
              </a:path>
              <a:path w="271779" h="154304">
                <a:moveTo>
                  <a:pt x="271550" y="61420"/>
                </a:moveTo>
                <a:lnTo>
                  <a:pt x="230045" y="61420"/>
                </a:lnTo>
                <a:lnTo>
                  <a:pt x="233225" y="68645"/>
                </a:lnTo>
                <a:lnTo>
                  <a:pt x="237115" y="75393"/>
                </a:lnTo>
                <a:lnTo>
                  <a:pt x="241753" y="81137"/>
                </a:lnTo>
                <a:lnTo>
                  <a:pt x="247177" y="85347"/>
                </a:lnTo>
                <a:lnTo>
                  <a:pt x="253679" y="88992"/>
                </a:lnTo>
                <a:lnTo>
                  <a:pt x="259737" y="87493"/>
                </a:lnTo>
                <a:lnTo>
                  <a:pt x="264132" y="83518"/>
                </a:lnTo>
                <a:lnTo>
                  <a:pt x="271689" y="65445"/>
                </a:lnTo>
                <a:lnTo>
                  <a:pt x="271550" y="61420"/>
                </a:lnTo>
                <a:close/>
              </a:path>
            </a:pathLst>
          </a:custGeom>
          <a:solidFill>
            <a:srgbClr val="5E71AE">
              <a:alpha val="8998"/>
            </a:srgbClr>
          </a:solidFill>
        </p:spPr>
        <p:txBody>
          <a:bodyPr wrap="square" lIns="0" tIns="0" rIns="0" bIns="0" rtlCol="0"/>
          <a:lstStyle/>
          <a:p>
            <a:pPr defTabSz="1243767"/>
            <a:endParaRPr sz="244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6099186" y="6746930"/>
            <a:ext cx="109445" cy="10847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43767"/>
            <a:endParaRPr sz="244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6034979" y="6209049"/>
            <a:ext cx="624476" cy="646932"/>
          </a:xfrm>
          <a:custGeom>
            <a:avLst/>
            <a:gdLst/>
            <a:ahLst/>
            <a:cxnLst/>
            <a:rect l="l" t="t" r="r" b="b"/>
            <a:pathLst>
              <a:path w="612139" h="475614">
                <a:moveTo>
                  <a:pt x="295266" y="0"/>
                </a:moveTo>
                <a:lnTo>
                  <a:pt x="252458" y="4079"/>
                </a:lnTo>
                <a:lnTo>
                  <a:pt x="211469" y="15220"/>
                </a:lnTo>
                <a:lnTo>
                  <a:pt x="170824" y="34114"/>
                </a:lnTo>
                <a:lnTo>
                  <a:pt x="133652" y="58858"/>
                </a:lnTo>
                <a:lnTo>
                  <a:pt x="100303" y="88692"/>
                </a:lnTo>
                <a:lnTo>
                  <a:pt x="71124" y="122856"/>
                </a:lnTo>
                <a:lnTo>
                  <a:pt x="46465" y="160593"/>
                </a:lnTo>
                <a:lnTo>
                  <a:pt x="26674" y="201142"/>
                </a:lnTo>
                <a:lnTo>
                  <a:pt x="12101" y="243744"/>
                </a:lnTo>
                <a:lnTo>
                  <a:pt x="3093" y="287640"/>
                </a:lnTo>
                <a:lnTo>
                  <a:pt x="0" y="332070"/>
                </a:lnTo>
                <a:lnTo>
                  <a:pt x="3169" y="376276"/>
                </a:lnTo>
                <a:lnTo>
                  <a:pt x="12951" y="419498"/>
                </a:lnTo>
                <a:lnTo>
                  <a:pt x="29694" y="460977"/>
                </a:lnTo>
                <a:lnTo>
                  <a:pt x="38574" y="475194"/>
                </a:lnTo>
                <a:lnTo>
                  <a:pt x="535911" y="475194"/>
                </a:lnTo>
                <a:lnTo>
                  <a:pt x="579337" y="409812"/>
                </a:lnTo>
                <a:lnTo>
                  <a:pt x="598618" y="365084"/>
                </a:lnTo>
                <a:lnTo>
                  <a:pt x="610062" y="318924"/>
                </a:lnTo>
                <a:lnTo>
                  <a:pt x="611862" y="272598"/>
                </a:lnTo>
                <a:lnTo>
                  <a:pt x="603739" y="224812"/>
                </a:lnTo>
                <a:lnTo>
                  <a:pt x="587824" y="180678"/>
                </a:lnTo>
                <a:lnTo>
                  <a:pt x="565075" y="140537"/>
                </a:lnTo>
                <a:lnTo>
                  <a:pt x="536456" y="104731"/>
                </a:lnTo>
                <a:lnTo>
                  <a:pt x="502927" y="73599"/>
                </a:lnTo>
                <a:lnTo>
                  <a:pt x="465448" y="47483"/>
                </a:lnTo>
                <a:lnTo>
                  <a:pt x="424982" y="26724"/>
                </a:lnTo>
                <a:lnTo>
                  <a:pt x="382488" y="11663"/>
                </a:lnTo>
                <a:lnTo>
                  <a:pt x="338929" y="2641"/>
                </a:lnTo>
                <a:lnTo>
                  <a:pt x="295266" y="0"/>
                </a:lnTo>
                <a:close/>
              </a:path>
            </a:pathLst>
          </a:custGeom>
          <a:solidFill>
            <a:srgbClr val="5E71AE">
              <a:alpha val="8998"/>
            </a:srgbClr>
          </a:solidFill>
        </p:spPr>
        <p:txBody>
          <a:bodyPr wrap="square" lIns="0" tIns="0" rIns="0" bIns="0" rtlCol="0"/>
          <a:lstStyle/>
          <a:p>
            <a:pPr defTabSz="1243767"/>
            <a:endParaRPr sz="244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6061222" y="6245752"/>
            <a:ext cx="533784" cy="609791"/>
          </a:xfrm>
          <a:custGeom>
            <a:avLst/>
            <a:gdLst/>
            <a:ahLst/>
            <a:cxnLst/>
            <a:rect l="l" t="t" r="r" b="b"/>
            <a:pathLst>
              <a:path w="523239" h="448310">
                <a:moveTo>
                  <a:pt x="289638" y="0"/>
                </a:moveTo>
                <a:lnTo>
                  <a:pt x="242433" y="1892"/>
                </a:lnTo>
                <a:lnTo>
                  <a:pt x="195215" y="14494"/>
                </a:lnTo>
                <a:lnTo>
                  <a:pt x="151606" y="36562"/>
                </a:lnTo>
                <a:lnTo>
                  <a:pt x="112368" y="66303"/>
                </a:lnTo>
                <a:lnTo>
                  <a:pt x="78263" y="101920"/>
                </a:lnTo>
                <a:lnTo>
                  <a:pt x="50053" y="141618"/>
                </a:lnTo>
                <a:lnTo>
                  <a:pt x="27766" y="184678"/>
                </a:lnTo>
                <a:lnTo>
                  <a:pt x="10598" y="232798"/>
                </a:lnTo>
                <a:lnTo>
                  <a:pt x="644" y="283370"/>
                </a:lnTo>
                <a:lnTo>
                  <a:pt x="0" y="333788"/>
                </a:lnTo>
                <a:lnTo>
                  <a:pt x="10759" y="381445"/>
                </a:lnTo>
                <a:lnTo>
                  <a:pt x="31263" y="422932"/>
                </a:lnTo>
                <a:lnTo>
                  <a:pt x="50571" y="448211"/>
                </a:lnTo>
                <a:lnTo>
                  <a:pt x="461739" y="448211"/>
                </a:lnTo>
                <a:lnTo>
                  <a:pt x="496813" y="389943"/>
                </a:lnTo>
                <a:lnTo>
                  <a:pt x="512352" y="345181"/>
                </a:lnTo>
                <a:lnTo>
                  <a:pt x="521029" y="298514"/>
                </a:lnTo>
                <a:lnTo>
                  <a:pt x="522657" y="251194"/>
                </a:lnTo>
                <a:lnTo>
                  <a:pt x="517049" y="204475"/>
                </a:lnTo>
                <a:lnTo>
                  <a:pt x="504018" y="159608"/>
                </a:lnTo>
                <a:lnTo>
                  <a:pt x="483378" y="117846"/>
                </a:lnTo>
                <a:lnTo>
                  <a:pt x="454942" y="80442"/>
                </a:lnTo>
                <a:lnTo>
                  <a:pt x="419837" y="49032"/>
                </a:lnTo>
                <a:lnTo>
                  <a:pt x="379687" y="24521"/>
                </a:lnTo>
                <a:lnTo>
                  <a:pt x="335838" y="7860"/>
                </a:lnTo>
                <a:lnTo>
                  <a:pt x="289638" y="0"/>
                </a:lnTo>
                <a:close/>
              </a:path>
            </a:pathLst>
          </a:custGeom>
          <a:solidFill>
            <a:srgbClr val="7188B9">
              <a:alpha val="8998"/>
            </a:srgbClr>
          </a:solidFill>
        </p:spPr>
        <p:txBody>
          <a:bodyPr wrap="square" lIns="0" tIns="0" rIns="0" bIns="0" rtlCol="0"/>
          <a:lstStyle/>
          <a:p>
            <a:pPr defTabSz="1243767"/>
            <a:endParaRPr sz="244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6121258" y="6062494"/>
            <a:ext cx="127418" cy="23839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43767"/>
            <a:endParaRPr sz="244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5933748" y="6597866"/>
            <a:ext cx="194339" cy="95010"/>
          </a:xfrm>
          <a:custGeom>
            <a:avLst/>
            <a:gdLst/>
            <a:ahLst/>
            <a:cxnLst/>
            <a:rect l="l" t="t" r="r" b="b"/>
            <a:pathLst>
              <a:path w="190500" h="69850">
                <a:moveTo>
                  <a:pt x="17945" y="8343"/>
                </a:moveTo>
                <a:lnTo>
                  <a:pt x="13741" y="8445"/>
                </a:lnTo>
                <a:lnTo>
                  <a:pt x="10274" y="10426"/>
                </a:lnTo>
                <a:lnTo>
                  <a:pt x="2665" y="21196"/>
                </a:lnTo>
                <a:lnTo>
                  <a:pt x="0" y="35520"/>
                </a:lnTo>
                <a:lnTo>
                  <a:pt x="944" y="49679"/>
                </a:lnTo>
                <a:lnTo>
                  <a:pt x="4165" y="59956"/>
                </a:lnTo>
                <a:lnTo>
                  <a:pt x="7620" y="64681"/>
                </a:lnTo>
                <a:lnTo>
                  <a:pt x="12234" y="68272"/>
                </a:lnTo>
                <a:lnTo>
                  <a:pt x="17522" y="69629"/>
                </a:lnTo>
                <a:lnTo>
                  <a:pt x="22999" y="67652"/>
                </a:lnTo>
                <a:lnTo>
                  <a:pt x="27223" y="62141"/>
                </a:lnTo>
                <a:lnTo>
                  <a:pt x="29454" y="54652"/>
                </a:lnTo>
                <a:lnTo>
                  <a:pt x="30289" y="46666"/>
                </a:lnTo>
                <a:lnTo>
                  <a:pt x="30327" y="39662"/>
                </a:lnTo>
                <a:lnTo>
                  <a:pt x="48436" y="38309"/>
                </a:lnTo>
                <a:lnTo>
                  <a:pt x="142693" y="32852"/>
                </a:lnTo>
                <a:lnTo>
                  <a:pt x="179314" y="29921"/>
                </a:lnTo>
                <a:lnTo>
                  <a:pt x="29451" y="29921"/>
                </a:lnTo>
                <a:lnTo>
                  <a:pt x="28371" y="22974"/>
                </a:lnTo>
                <a:lnTo>
                  <a:pt x="26149" y="15697"/>
                </a:lnTo>
                <a:lnTo>
                  <a:pt x="17945" y="8343"/>
                </a:lnTo>
                <a:close/>
              </a:path>
              <a:path w="190500" h="69850">
                <a:moveTo>
                  <a:pt x="182105" y="0"/>
                </a:moveTo>
                <a:lnTo>
                  <a:pt x="145472" y="6127"/>
                </a:lnTo>
                <a:lnTo>
                  <a:pt x="105330" y="14041"/>
                </a:lnTo>
                <a:lnTo>
                  <a:pt x="29451" y="29921"/>
                </a:lnTo>
                <a:lnTo>
                  <a:pt x="179314" y="29921"/>
                </a:lnTo>
                <a:lnTo>
                  <a:pt x="185026" y="29463"/>
                </a:lnTo>
                <a:lnTo>
                  <a:pt x="189352" y="24308"/>
                </a:lnTo>
                <a:lnTo>
                  <a:pt x="190099" y="13917"/>
                </a:lnTo>
                <a:lnTo>
                  <a:pt x="187580" y="3934"/>
                </a:lnTo>
                <a:lnTo>
                  <a:pt x="182105" y="0"/>
                </a:lnTo>
                <a:close/>
              </a:path>
            </a:pathLst>
          </a:custGeom>
          <a:solidFill>
            <a:srgbClr val="7188B9">
              <a:alpha val="8998"/>
            </a:srgbClr>
          </a:solidFill>
        </p:spPr>
        <p:txBody>
          <a:bodyPr wrap="square" lIns="0" tIns="0" rIns="0" bIns="0" rtlCol="0"/>
          <a:lstStyle/>
          <a:p>
            <a:pPr defTabSz="1243767"/>
            <a:endParaRPr sz="244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6508204" y="6671730"/>
            <a:ext cx="194618" cy="11677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43767"/>
            <a:endParaRPr sz="244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6422839" y="6082164"/>
            <a:ext cx="80327" cy="260846"/>
          </a:xfrm>
          <a:custGeom>
            <a:avLst/>
            <a:gdLst/>
            <a:ahLst/>
            <a:cxnLst/>
            <a:rect l="l" t="t" r="r" b="b"/>
            <a:pathLst>
              <a:path w="78739" h="191770">
                <a:moveTo>
                  <a:pt x="33553" y="0"/>
                </a:moveTo>
                <a:lnTo>
                  <a:pt x="26149" y="1142"/>
                </a:lnTo>
                <a:lnTo>
                  <a:pt x="17310" y="6426"/>
                </a:lnTo>
                <a:lnTo>
                  <a:pt x="19850" y="15036"/>
                </a:lnTo>
                <a:lnTo>
                  <a:pt x="23570" y="20899"/>
                </a:lnTo>
                <a:lnTo>
                  <a:pt x="29837" y="25568"/>
                </a:lnTo>
                <a:lnTo>
                  <a:pt x="37054" y="29099"/>
                </a:lnTo>
                <a:lnTo>
                  <a:pt x="43624" y="31546"/>
                </a:lnTo>
                <a:lnTo>
                  <a:pt x="38660" y="49014"/>
                </a:lnTo>
                <a:lnTo>
                  <a:pt x="26084" y="90295"/>
                </a:lnTo>
                <a:lnTo>
                  <a:pt x="11372" y="139394"/>
                </a:lnTo>
                <a:lnTo>
                  <a:pt x="0" y="180314"/>
                </a:lnTo>
                <a:lnTo>
                  <a:pt x="3359" y="186150"/>
                </a:lnTo>
                <a:lnTo>
                  <a:pt x="12861" y="190423"/>
                </a:lnTo>
                <a:lnTo>
                  <a:pt x="23102" y="191487"/>
                </a:lnTo>
                <a:lnTo>
                  <a:pt x="28676" y="187693"/>
                </a:lnTo>
                <a:lnTo>
                  <a:pt x="35519" y="151194"/>
                </a:lnTo>
                <a:lnTo>
                  <a:pt x="41889" y="110783"/>
                </a:lnTo>
                <a:lnTo>
                  <a:pt x="47752" y="70423"/>
                </a:lnTo>
                <a:lnTo>
                  <a:pt x="53073" y="34074"/>
                </a:lnTo>
                <a:lnTo>
                  <a:pt x="70921" y="34074"/>
                </a:lnTo>
                <a:lnTo>
                  <a:pt x="77279" y="30683"/>
                </a:lnTo>
                <a:lnTo>
                  <a:pt x="78625" y="26695"/>
                </a:lnTo>
                <a:lnTo>
                  <a:pt x="77965" y="22771"/>
                </a:lnTo>
                <a:lnTo>
                  <a:pt x="70470" y="11919"/>
                </a:lnTo>
                <a:lnTo>
                  <a:pt x="57935" y="4489"/>
                </a:lnTo>
                <a:lnTo>
                  <a:pt x="44312" y="507"/>
                </a:lnTo>
                <a:lnTo>
                  <a:pt x="33553" y="0"/>
                </a:lnTo>
                <a:close/>
              </a:path>
              <a:path w="78739" h="191770">
                <a:moveTo>
                  <a:pt x="70921" y="34074"/>
                </a:moveTo>
                <a:lnTo>
                  <a:pt x="53073" y="34074"/>
                </a:lnTo>
                <a:lnTo>
                  <a:pt x="59956" y="35445"/>
                </a:lnTo>
                <a:lnTo>
                  <a:pt x="67564" y="35864"/>
                </a:lnTo>
                <a:lnTo>
                  <a:pt x="70921" y="34074"/>
                </a:lnTo>
                <a:close/>
              </a:path>
            </a:pathLst>
          </a:custGeom>
          <a:solidFill>
            <a:srgbClr val="7188B9">
              <a:alpha val="8998"/>
            </a:srgbClr>
          </a:solidFill>
        </p:spPr>
        <p:txBody>
          <a:bodyPr wrap="square" lIns="0" tIns="0" rIns="0" bIns="0" rtlCol="0"/>
          <a:lstStyle/>
          <a:p>
            <a:pPr defTabSz="1243767"/>
            <a:endParaRPr sz="244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6109021" y="6457959"/>
            <a:ext cx="191747" cy="265164"/>
          </a:xfrm>
          <a:custGeom>
            <a:avLst/>
            <a:gdLst/>
            <a:ahLst/>
            <a:cxnLst/>
            <a:rect l="l" t="t" r="r" b="b"/>
            <a:pathLst>
              <a:path w="187960" h="194945">
                <a:moveTo>
                  <a:pt x="108597" y="0"/>
                </a:moveTo>
                <a:lnTo>
                  <a:pt x="66408" y="6506"/>
                </a:lnTo>
                <a:lnTo>
                  <a:pt x="31301" y="32875"/>
                </a:lnTo>
                <a:lnTo>
                  <a:pt x="8534" y="70170"/>
                </a:lnTo>
                <a:lnTo>
                  <a:pt x="0" y="115095"/>
                </a:lnTo>
                <a:lnTo>
                  <a:pt x="4167" y="136698"/>
                </a:lnTo>
                <a:lnTo>
                  <a:pt x="29931" y="172559"/>
                </a:lnTo>
                <a:lnTo>
                  <a:pt x="68262" y="191967"/>
                </a:lnTo>
                <a:lnTo>
                  <a:pt x="110496" y="194417"/>
                </a:lnTo>
                <a:lnTo>
                  <a:pt x="147969" y="179408"/>
                </a:lnTo>
                <a:lnTo>
                  <a:pt x="175157" y="147402"/>
                </a:lnTo>
                <a:lnTo>
                  <a:pt x="187558" y="106897"/>
                </a:lnTo>
                <a:lnTo>
                  <a:pt x="184124" y="64926"/>
                </a:lnTo>
                <a:lnTo>
                  <a:pt x="163806" y="28519"/>
                </a:lnTo>
                <a:lnTo>
                  <a:pt x="147730" y="14783"/>
                </a:lnTo>
                <a:lnTo>
                  <a:pt x="129013" y="5054"/>
                </a:lnTo>
                <a:lnTo>
                  <a:pt x="108597" y="0"/>
                </a:lnTo>
                <a:close/>
              </a:path>
            </a:pathLst>
          </a:custGeom>
          <a:solidFill>
            <a:srgbClr val="5E71AE">
              <a:alpha val="8998"/>
            </a:srgbClr>
          </a:solidFill>
        </p:spPr>
        <p:txBody>
          <a:bodyPr wrap="square" lIns="0" tIns="0" rIns="0" bIns="0" rtlCol="0"/>
          <a:lstStyle/>
          <a:p>
            <a:pPr defTabSz="1243767"/>
            <a:endParaRPr sz="244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6346244" y="6364671"/>
            <a:ext cx="152232" cy="191748"/>
          </a:xfrm>
          <a:custGeom>
            <a:avLst/>
            <a:gdLst/>
            <a:ahLst/>
            <a:cxnLst/>
            <a:rect l="l" t="t" r="r" b="b"/>
            <a:pathLst>
              <a:path w="149225" h="140970">
                <a:moveTo>
                  <a:pt x="67920" y="0"/>
                </a:moveTo>
                <a:lnTo>
                  <a:pt x="13071" y="29263"/>
                </a:lnTo>
                <a:lnTo>
                  <a:pt x="0" y="74582"/>
                </a:lnTo>
                <a:lnTo>
                  <a:pt x="3343" y="90300"/>
                </a:lnTo>
                <a:lnTo>
                  <a:pt x="35893" y="127274"/>
                </a:lnTo>
                <a:lnTo>
                  <a:pt x="84486" y="140346"/>
                </a:lnTo>
                <a:lnTo>
                  <a:pt x="101741" y="138426"/>
                </a:lnTo>
                <a:lnTo>
                  <a:pt x="117211" y="132133"/>
                </a:lnTo>
                <a:lnTo>
                  <a:pt x="140100" y="107654"/>
                </a:lnTo>
                <a:lnTo>
                  <a:pt x="148885" y="76247"/>
                </a:lnTo>
                <a:lnTo>
                  <a:pt x="144468" y="44440"/>
                </a:lnTo>
                <a:lnTo>
                  <a:pt x="127752" y="18761"/>
                </a:lnTo>
                <a:lnTo>
                  <a:pt x="99908" y="3246"/>
                </a:lnTo>
                <a:lnTo>
                  <a:pt x="67920" y="0"/>
                </a:lnTo>
                <a:close/>
              </a:path>
            </a:pathLst>
          </a:custGeom>
          <a:solidFill>
            <a:srgbClr val="5E71AE">
              <a:alpha val="8998"/>
            </a:srgbClr>
          </a:solidFill>
        </p:spPr>
        <p:txBody>
          <a:bodyPr wrap="square" lIns="0" tIns="0" rIns="0" bIns="0" rtlCol="0"/>
          <a:lstStyle/>
          <a:p>
            <a:pPr defTabSz="1243767"/>
            <a:endParaRPr sz="244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6355688" y="6638652"/>
            <a:ext cx="97432" cy="12245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43767"/>
            <a:endParaRPr sz="244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6412237" y="597369"/>
            <a:ext cx="156119" cy="70824"/>
          </a:xfrm>
          <a:custGeom>
            <a:avLst/>
            <a:gdLst/>
            <a:ahLst/>
            <a:cxnLst/>
            <a:rect l="l" t="t" r="r" b="b"/>
            <a:pathLst>
              <a:path w="153035" h="52070">
                <a:moveTo>
                  <a:pt x="152063" y="33426"/>
                </a:moveTo>
                <a:lnTo>
                  <a:pt x="128944" y="33426"/>
                </a:lnTo>
                <a:lnTo>
                  <a:pt x="129351" y="39014"/>
                </a:lnTo>
                <a:lnTo>
                  <a:pt x="130646" y="44957"/>
                </a:lnTo>
                <a:lnTo>
                  <a:pt x="136704" y="51346"/>
                </a:lnTo>
                <a:lnTo>
                  <a:pt x="140057" y="51536"/>
                </a:lnTo>
                <a:lnTo>
                  <a:pt x="142940" y="50190"/>
                </a:lnTo>
                <a:lnTo>
                  <a:pt x="149701" y="42106"/>
                </a:lnTo>
                <a:lnTo>
                  <a:pt x="152063" y="33426"/>
                </a:lnTo>
                <a:close/>
              </a:path>
              <a:path w="153035" h="52070">
                <a:moveTo>
                  <a:pt x="5043" y="23672"/>
                </a:moveTo>
                <a:lnTo>
                  <a:pt x="1267" y="27499"/>
                </a:lnTo>
                <a:lnTo>
                  <a:pt x="0" y="35725"/>
                </a:lnTo>
                <a:lnTo>
                  <a:pt x="1359" y="43836"/>
                </a:lnTo>
                <a:lnTo>
                  <a:pt x="5462" y="47320"/>
                </a:lnTo>
                <a:lnTo>
                  <a:pt x="35025" y="44822"/>
                </a:lnTo>
                <a:lnTo>
                  <a:pt x="67498" y="41130"/>
                </a:lnTo>
                <a:lnTo>
                  <a:pt x="128944" y="33426"/>
                </a:lnTo>
                <a:lnTo>
                  <a:pt x="152063" y="33426"/>
                </a:lnTo>
                <a:lnTo>
                  <a:pt x="152757" y="30875"/>
                </a:lnTo>
                <a:lnTo>
                  <a:pt x="152836" y="25603"/>
                </a:lnTo>
                <a:lnTo>
                  <a:pt x="128868" y="25603"/>
                </a:lnTo>
                <a:lnTo>
                  <a:pt x="114366" y="25503"/>
                </a:lnTo>
                <a:lnTo>
                  <a:pt x="38969" y="23722"/>
                </a:lnTo>
                <a:lnTo>
                  <a:pt x="5043" y="23672"/>
                </a:lnTo>
                <a:close/>
              </a:path>
              <a:path w="153035" h="52070">
                <a:moveTo>
                  <a:pt x="142622" y="0"/>
                </a:moveTo>
                <a:lnTo>
                  <a:pt x="130417" y="7594"/>
                </a:lnTo>
                <a:lnTo>
                  <a:pt x="129224" y="19202"/>
                </a:lnTo>
                <a:lnTo>
                  <a:pt x="128868" y="25603"/>
                </a:lnTo>
                <a:lnTo>
                  <a:pt x="152836" y="25603"/>
                </a:lnTo>
                <a:lnTo>
                  <a:pt x="152850" y="19202"/>
                </a:lnTo>
                <a:lnTo>
                  <a:pt x="151029" y="11150"/>
                </a:lnTo>
                <a:lnTo>
                  <a:pt x="148566" y="5676"/>
                </a:lnTo>
                <a:lnTo>
                  <a:pt x="142622" y="0"/>
                </a:lnTo>
                <a:close/>
              </a:path>
            </a:pathLst>
          </a:custGeom>
          <a:solidFill>
            <a:srgbClr val="5E71AE">
              <a:alpha val="8998"/>
            </a:srgbClr>
          </a:solidFill>
        </p:spPr>
        <p:txBody>
          <a:bodyPr wrap="square" lIns="0" tIns="0" rIns="0" bIns="0" rtlCol="0"/>
          <a:lstStyle/>
          <a:p>
            <a:pPr defTabSz="1243767"/>
            <a:endParaRPr sz="244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6071798" y="470382"/>
            <a:ext cx="145616" cy="13643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43767"/>
            <a:endParaRPr sz="244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6114358" y="740494"/>
            <a:ext cx="173462" cy="28603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43767"/>
            <a:endParaRPr sz="244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6332766" y="355996"/>
            <a:ext cx="84317" cy="20330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43767"/>
            <a:endParaRPr sz="244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6132773" y="432348"/>
            <a:ext cx="323898" cy="456048"/>
          </a:xfrm>
          <a:custGeom>
            <a:avLst/>
            <a:gdLst/>
            <a:ahLst/>
            <a:cxnLst/>
            <a:rect l="l" t="t" r="r" b="b"/>
            <a:pathLst>
              <a:path w="317500" h="335280">
                <a:moveTo>
                  <a:pt x="156642" y="0"/>
                </a:moveTo>
                <a:lnTo>
                  <a:pt x="87089" y="21652"/>
                </a:lnTo>
                <a:lnTo>
                  <a:pt x="34510" y="75032"/>
                </a:lnTo>
                <a:lnTo>
                  <a:pt x="5515" y="143733"/>
                </a:lnTo>
                <a:lnTo>
                  <a:pt x="0" y="182762"/>
                </a:lnTo>
                <a:lnTo>
                  <a:pt x="2478" y="221709"/>
                </a:lnTo>
                <a:lnTo>
                  <a:pt x="42053" y="291836"/>
                </a:lnTo>
                <a:lnTo>
                  <a:pt x="76765" y="316269"/>
                </a:lnTo>
                <a:lnTo>
                  <a:pt x="116356" y="330662"/>
                </a:lnTo>
                <a:lnTo>
                  <a:pt x="158074" y="335265"/>
                </a:lnTo>
                <a:lnTo>
                  <a:pt x="199166" y="330327"/>
                </a:lnTo>
                <a:lnTo>
                  <a:pt x="236880" y="316097"/>
                </a:lnTo>
                <a:lnTo>
                  <a:pt x="268463" y="292825"/>
                </a:lnTo>
                <a:lnTo>
                  <a:pt x="296665" y="254006"/>
                </a:lnTo>
                <a:lnTo>
                  <a:pt x="312820" y="208677"/>
                </a:lnTo>
                <a:lnTo>
                  <a:pt x="316930" y="160433"/>
                </a:lnTo>
                <a:lnTo>
                  <a:pt x="308998" y="112869"/>
                </a:lnTo>
                <a:lnTo>
                  <a:pt x="289027" y="69581"/>
                </a:lnTo>
                <a:lnTo>
                  <a:pt x="257021" y="34164"/>
                </a:lnTo>
                <a:lnTo>
                  <a:pt x="192373" y="3364"/>
                </a:lnTo>
                <a:lnTo>
                  <a:pt x="156642" y="0"/>
                </a:lnTo>
                <a:close/>
              </a:path>
            </a:pathLst>
          </a:custGeom>
          <a:solidFill>
            <a:srgbClr val="5E71AE">
              <a:alpha val="8998"/>
            </a:srgbClr>
          </a:solidFill>
        </p:spPr>
        <p:txBody>
          <a:bodyPr wrap="square" lIns="0" tIns="0" rIns="0" bIns="0" rtlCol="0"/>
          <a:lstStyle/>
          <a:p>
            <a:pPr defTabSz="1243767"/>
            <a:endParaRPr sz="244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6159846" y="466115"/>
            <a:ext cx="280496" cy="399906"/>
          </a:xfrm>
          <a:custGeom>
            <a:avLst/>
            <a:gdLst/>
            <a:ahLst/>
            <a:cxnLst/>
            <a:rect l="l" t="t" r="r" b="b"/>
            <a:pathLst>
              <a:path w="274954" h="294005">
                <a:moveTo>
                  <a:pt x="160270" y="0"/>
                </a:moveTo>
                <a:lnTo>
                  <a:pt x="117279" y="1525"/>
                </a:lnTo>
                <a:lnTo>
                  <a:pt x="76644" y="14378"/>
                </a:lnTo>
                <a:lnTo>
                  <a:pt x="41950" y="37158"/>
                </a:lnTo>
                <a:lnTo>
                  <a:pt x="16779" y="68460"/>
                </a:lnTo>
                <a:lnTo>
                  <a:pt x="2520" y="108049"/>
                </a:lnTo>
                <a:lnTo>
                  <a:pt x="0" y="150174"/>
                </a:lnTo>
                <a:lnTo>
                  <a:pt x="8335" y="191807"/>
                </a:lnTo>
                <a:lnTo>
                  <a:pt x="26646" y="229921"/>
                </a:lnTo>
                <a:lnTo>
                  <a:pt x="54049" y="261489"/>
                </a:lnTo>
                <a:lnTo>
                  <a:pt x="89664" y="283484"/>
                </a:lnTo>
                <a:lnTo>
                  <a:pt x="151642" y="293618"/>
                </a:lnTo>
                <a:lnTo>
                  <a:pt x="182556" y="287713"/>
                </a:lnTo>
                <a:lnTo>
                  <a:pt x="235835" y="252471"/>
                </a:lnTo>
                <a:lnTo>
                  <a:pt x="267060" y="194660"/>
                </a:lnTo>
                <a:lnTo>
                  <a:pt x="274676" y="129710"/>
                </a:lnTo>
                <a:lnTo>
                  <a:pt x="269774" y="95495"/>
                </a:lnTo>
                <a:lnTo>
                  <a:pt x="258165" y="63304"/>
                </a:lnTo>
                <a:lnTo>
                  <a:pt x="238991" y="36545"/>
                </a:lnTo>
                <a:lnTo>
                  <a:pt x="202035" y="11205"/>
                </a:lnTo>
                <a:lnTo>
                  <a:pt x="160270" y="0"/>
                </a:lnTo>
                <a:close/>
              </a:path>
            </a:pathLst>
          </a:custGeom>
          <a:solidFill>
            <a:srgbClr val="7188B9">
              <a:alpha val="8998"/>
            </a:srgbClr>
          </a:solidFill>
        </p:spPr>
        <p:txBody>
          <a:bodyPr wrap="square" lIns="0" tIns="0" rIns="0" bIns="0" rtlCol="0"/>
          <a:lstStyle/>
          <a:p>
            <a:pPr defTabSz="1243767"/>
            <a:endParaRPr sz="244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6398548" y="788644"/>
            <a:ext cx="94688" cy="9905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43767"/>
            <a:endParaRPr sz="244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6396509" y="512074"/>
            <a:ext cx="97169" cy="103647"/>
          </a:xfrm>
          <a:custGeom>
            <a:avLst/>
            <a:gdLst/>
            <a:ahLst/>
            <a:cxnLst/>
            <a:rect l="l" t="t" r="r" b="b"/>
            <a:pathLst>
              <a:path w="95250" h="76200">
                <a:moveTo>
                  <a:pt x="76746" y="0"/>
                </a:moveTo>
                <a:lnTo>
                  <a:pt x="72097" y="8496"/>
                </a:lnTo>
                <a:lnTo>
                  <a:pt x="75222" y="15697"/>
                </a:lnTo>
                <a:lnTo>
                  <a:pt x="77127" y="19570"/>
                </a:lnTo>
                <a:lnTo>
                  <a:pt x="68586" y="24301"/>
                </a:lnTo>
                <a:lnTo>
                  <a:pt x="23768" y="48159"/>
                </a:lnTo>
                <a:lnTo>
                  <a:pt x="3848" y="59334"/>
                </a:lnTo>
                <a:lnTo>
                  <a:pt x="0" y="61633"/>
                </a:lnTo>
                <a:lnTo>
                  <a:pt x="7734" y="75755"/>
                </a:lnTo>
                <a:lnTo>
                  <a:pt x="11899" y="73075"/>
                </a:lnTo>
                <a:lnTo>
                  <a:pt x="28419" y="61843"/>
                </a:lnTo>
                <a:lnTo>
                  <a:pt x="46251" y="48950"/>
                </a:lnTo>
                <a:lnTo>
                  <a:pt x="79755" y="24130"/>
                </a:lnTo>
                <a:lnTo>
                  <a:pt x="94474" y="24130"/>
                </a:lnTo>
                <a:lnTo>
                  <a:pt x="82105" y="1371"/>
                </a:lnTo>
                <a:lnTo>
                  <a:pt x="76746" y="0"/>
                </a:lnTo>
                <a:close/>
              </a:path>
              <a:path w="95250" h="76200">
                <a:moveTo>
                  <a:pt x="94474" y="24130"/>
                </a:moveTo>
                <a:lnTo>
                  <a:pt x="79755" y="24130"/>
                </a:lnTo>
                <a:lnTo>
                  <a:pt x="81838" y="27279"/>
                </a:lnTo>
                <a:lnTo>
                  <a:pt x="84569" y="30340"/>
                </a:lnTo>
                <a:lnTo>
                  <a:pt x="90233" y="32080"/>
                </a:lnTo>
                <a:lnTo>
                  <a:pt x="92252" y="31089"/>
                </a:lnTo>
                <a:lnTo>
                  <a:pt x="93510" y="29337"/>
                </a:lnTo>
                <a:lnTo>
                  <a:pt x="94474" y="24130"/>
                </a:lnTo>
                <a:close/>
              </a:path>
            </a:pathLst>
          </a:custGeom>
          <a:solidFill>
            <a:srgbClr val="7188B9">
              <a:alpha val="8998"/>
            </a:srgbClr>
          </a:solidFill>
        </p:spPr>
        <p:txBody>
          <a:bodyPr wrap="square" lIns="0" tIns="0" rIns="0" bIns="0" rtlCol="0"/>
          <a:lstStyle/>
          <a:p>
            <a:pPr defTabSz="1243767"/>
            <a:endParaRPr sz="244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6279185" y="361840"/>
            <a:ext cx="37572" cy="141650"/>
          </a:xfrm>
          <a:custGeom>
            <a:avLst/>
            <a:gdLst/>
            <a:ahLst/>
            <a:cxnLst/>
            <a:rect l="l" t="t" r="r" b="b"/>
            <a:pathLst>
              <a:path w="36829" h="104139">
                <a:moveTo>
                  <a:pt x="20469" y="0"/>
                </a:moveTo>
                <a:lnTo>
                  <a:pt x="12841" y="216"/>
                </a:lnTo>
                <a:lnTo>
                  <a:pt x="7251" y="1738"/>
                </a:lnTo>
                <a:lnTo>
                  <a:pt x="3644" y="3541"/>
                </a:lnTo>
                <a:lnTo>
                  <a:pt x="0" y="7707"/>
                </a:lnTo>
                <a:lnTo>
                  <a:pt x="5460" y="15695"/>
                </a:lnTo>
                <a:lnTo>
                  <a:pt x="13296" y="16165"/>
                </a:lnTo>
                <a:lnTo>
                  <a:pt x="17614" y="16216"/>
                </a:lnTo>
                <a:lnTo>
                  <a:pt x="17964" y="25978"/>
                </a:lnTo>
                <a:lnTo>
                  <a:pt x="18356" y="49185"/>
                </a:lnTo>
                <a:lnTo>
                  <a:pt x="18945" y="76745"/>
                </a:lnTo>
                <a:lnTo>
                  <a:pt x="19888" y="99566"/>
                </a:lnTo>
                <a:lnTo>
                  <a:pt x="20192" y="104036"/>
                </a:lnTo>
                <a:lnTo>
                  <a:pt x="36296" y="103541"/>
                </a:lnTo>
                <a:lnTo>
                  <a:pt x="35788" y="98601"/>
                </a:lnTo>
                <a:lnTo>
                  <a:pt x="33248" y="78789"/>
                </a:lnTo>
                <a:lnTo>
                  <a:pt x="29825" y="57056"/>
                </a:lnTo>
                <a:lnTo>
                  <a:pt x="26155" y="35432"/>
                </a:lnTo>
                <a:lnTo>
                  <a:pt x="22872" y="15949"/>
                </a:lnTo>
                <a:lnTo>
                  <a:pt x="26619" y="15517"/>
                </a:lnTo>
                <a:lnTo>
                  <a:pt x="30581" y="14463"/>
                </a:lnTo>
                <a:lnTo>
                  <a:pt x="34696" y="10209"/>
                </a:lnTo>
                <a:lnTo>
                  <a:pt x="34609" y="7707"/>
                </a:lnTo>
                <a:lnTo>
                  <a:pt x="33743" y="6043"/>
                </a:lnTo>
                <a:lnTo>
                  <a:pt x="28111" y="1729"/>
                </a:lnTo>
                <a:lnTo>
                  <a:pt x="20469" y="0"/>
                </a:lnTo>
                <a:close/>
              </a:path>
            </a:pathLst>
          </a:custGeom>
          <a:solidFill>
            <a:srgbClr val="7188B9">
              <a:alpha val="8998"/>
            </a:srgbClr>
          </a:solidFill>
        </p:spPr>
        <p:txBody>
          <a:bodyPr wrap="square" lIns="0" tIns="0" rIns="0" bIns="0" rtlCol="0"/>
          <a:lstStyle/>
          <a:p>
            <a:pPr defTabSz="1243767"/>
            <a:endParaRPr sz="244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6180844" y="432253"/>
            <a:ext cx="82918" cy="124377"/>
          </a:xfrm>
          <a:custGeom>
            <a:avLst/>
            <a:gdLst/>
            <a:ahLst/>
            <a:cxnLst/>
            <a:rect l="l" t="t" r="r" b="b"/>
            <a:pathLst>
              <a:path w="81279" h="91440">
                <a:moveTo>
                  <a:pt x="26412" y="17836"/>
                </a:moveTo>
                <a:lnTo>
                  <a:pt x="19456" y="17836"/>
                </a:lnTo>
                <a:lnTo>
                  <a:pt x="24886" y="25950"/>
                </a:lnTo>
                <a:lnTo>
                  <a:pt x="37428" y="45482"/>
                </a:lnTo>
                <a:lnTo>
                  <a:pt x="52430" y="68612"/>
                </a:lnTo>
                <a:lnTo>
                  <a:pt x="65239" y="87521"/>
                </a:lnTo>
                <a:lnTo>
                  <a:pt x="67856" y="91165"/>
                </a:lnTo>
                <a:lnTo>
                  <a:pt x="81280" y="82263"/>
                </a:lnTo>
                <a:lnTo>
                  <a:pt x="78244" y="78338"/>
                </a:lnTo>
                <a:lnTo>
                  <a:pt x="65668" y="62821"/>
                </a:lnTo>
                <a:lnTo>
                  <a:pt x="51323" y="46136"/>
                </a:lnTo>
                <a:lnTo>
                  <a:pt x="26412" y="17836"/>
                </a:lnTo>
                <a:close/>
              </a:path>
              <a:path w="81279" h="91440">
                <a:moveTo>
                  <a:pt x="20755" y="0"/>
                </a:moveTo>
                <a:lnTo>
                  <a:pt x="0" y="19868"/>
                </a:lnTo>
                <a:lnTo>
                  <a:pt x="8839" y="23792"/>
                </a:lnTo>
                <a:lnTo>
                  <a:pt x="15748" y="20071"/>
                </a:lnTo>
                <a:lnTo>
                  <a:pt x="19456" y="17836"/>
                </a:lnTo>
                <a:lnTo>
                  <a:pt x="26412" y="17836"/>
                </a:lnTo>
                <a:lnTo>
                  <a:pt x="23774" y="14838"/>
                </a:lnTo>
                <a:lnTo>
                  <a:pt x="26746" y="12502"/>
                </a:lnTo>
                <a:lnTo>
                  <a:pt x="29565" y="9530"/>
                </a:lnTo>
                <a:lnTo>
                  <a:pt x="30822" y="3739"/>
                </a:lnTo>
                <a:lnTo>
                  <a:pt x="29654" y="1796"/>
                </a:lnTo>
                <a:lnTo>
                  <a:pt x="27813" y="703"/>
                </a:lnTo>
                <a:lnTo>
                  <a:pt x="20755" y="0"/>
                </a:lnTo>
                <a:close/>
              </a:path>
            </a:pathLst>
          </a:custGeom>
          <a:solidFill>
            <a:srgbClr val="7188B9">
              <a:alpha val="8998"/>
            </a:srgbClr>
          </a:solidFill>
        </p:spPr>
        <p:txBody>
          <a:bodyPr wrap="square" lIns="0" tIns="0" rIns="0" bIns="0" rtlCol="0"/>
          <a:lstStyle/>
          <a:p>
            <a:pPr defTabSz="1243767"/>
            <a:endParaRPr sz="244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6098830" y="673019"/>
            <a:ext cx="106238" cy="58734"/>
          </a:xfrm>
          <a:custGeom>
            <a:avLst/>
            <a:gdLst/>
            <a:ahLst/>
            <a:cxnLst/>
            <a:rect l="l" t="t" r="r" b="b"/>
            <a:pathLst>
              <a:path w="104139" h="43179">
                <a:moveTo>
                  <a:pt x="9172" y="8242"/>
                </a:moveTo>
                <a:lnTo>
                  <a:pt x="6911" y="8369"/>
                </a:lnTo>
                <a:lnTo>
                  <a:pt x="5083" y="9486"/>
                </a:lnTo>
                <a:lnTo>
                  <a:pt x="1180" y="15410"/>
                </a:lnTo>
                <a:lnTo>
                  <a:pt x="0" y="23158"/>
                </a:lnTo>
                <a:lnTo>
                  <a:pt x="757" y="30753"/>
                </a:lnTo>
                <a:lnTo>
                  <a:pt x="2670" y="36220"/>
                </a:lnTo>
                <a:lnTo>
                  <a:pt x="4740" y="39687"/>
                </a:lnTo>
                <a:lnTo>
                  <a:pt x="9147" y="43027"/>
                </a:lnTo>
                <a:lnTo>
                  <a:pt x="16729" y="37007"/>
                </a:lnTo>
                <a:lnTo>
                  <a:pt x="16640" y="29159"/>
                </a:lnTo>
                <a:lnTo>
                  <a:pt x="16386" y="24853"/>
                </a:lnTo>
                <a:lnTo>
                  <a:pt x="26090" y="23809"/>
                </a:lnTo>
                <a:lnTo>
                  <a:pt x="72152" y="19634"/>
                </a:lnTo>
                <a:lnTo>
                  <a:pt x="15738" y="19634"/>
                </a:lnTo>
                <a:lnTo>
                  <a:pt x="15039" y="15913"/>
                </a:lnTo>
                <a:lnTo>
                  <a:pt x="13719" y="12039"/>
                </a:lnTo>
                <a:lnTo>
                  <a:pt x="9172" y="8242"/>
                </a:lnTo>
                <a:close/>
              </a:path>
              <a:path w="104139" h="43179">
                <a:moveTo>
                  <a:pt x="102149" y="0"/>
                </a:moveTo>
                <a:lnTo>
                  <a:pt x="97259" y="863"/>
                </a:lnTo>
                <a:lnTo>
                  <a:pt x="77678" y="4798"/>
                </a:lnTo>
                <a:lnTo>
                  <a:pt x="56241" y="9758"/>
                </a:lnTo>
                <a:lnTo>
                  <a:pt x="15738" y="19634"/>
                </a:lnTo>
                <a:lnTo>
                  <a:pt x="72152" y="19634"/>
                </a:lnTo>
                <a:lnTo>
                  <a:pt x="76656" y="19215"/>
                </a:lnTo>
                <a:lnTo>
                  <a:pt x="99355" y="16649"/>
                </a:lnTo>
                <a:lnTo>
                  <a:pt x="103800" y="16027"/>
                </a:lnTo>
                <a:lnTo>
                  <a:pt x="102149" y="0"/>
                </a:lnTo>
                <a:close/>
              </a:path>
            </a:pathLst>
          </a:custGeom>
          <a:solidFill>
            <a:srgbClr val="7188B9">
              <a:alpha val="8998"/>
            </a:srgbClr>
          </a:solidFill>
        </p:spPr>
        <p:txBody>
          <a:bodyPr wrap="square" lIns="0" tIns="0" rIns="0" bIns="0" rtlCol="0"/>
          <a:lstStyle/>
          <a:p>
            <a:pPr defTabSz="1243767"/>
            <a:endParaRPr sz="244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6288970" y="828540"/>
            <a:ext cx="48585" cy="140788"/>
          </a:xfrm>
          <a:custGeom>
            <a:avLst/>
            <a:gdLst/>
            <a:ahLst/>
            <a:cxnLst/>
            <a:rect l="l" t="t" r="r" b="b"/>
            <a:pathLst>
              <a:path w="47625" h="103504">
                <a:moveTo>
                  <a:pt x="15938" y="0"/>
                </a:moveTo>
                <a:lnTo>
                  <a:pt x="0" y="2412"/>
                </a:lnTo>
                <a:lnTo>
                  <a:pt x="1092" y="7251"/>
                </a:lnTo>
                <a:lnTo>
                  <a:pt x="6052" y="26953"/>
                </a:lnTo>
                <a:lnTo>
                  <a:pt x="11936" y="47799"/>
                </a:lnTo>
                <a:lnTo>
                  <a:pt x="23723" y="87795"/>
                </a:lnTo>
                <a:lnTo>
                  <a:pt x="20053" y="88658"/>
                </a:lnTo>
                <a:lnTo>
                  <a:pt x="16243" y="90169"/>
                </a:lnTo>
                <a:lnTo>
                  <a:pt x="12661" y="94894"/>
                </a:lnTo>
                <a:lnTo>
                  <a:pt x="12890" y="97142"/>
                </a:lnTo>
                <a:lnTo>
                  <a:pt x="14096" y="98907"/>
                </a:lnTo>
                <a:lnTo>
                  <a:pt x="20198" y="102527"/>
                </a:lnTo>
                <a:lnTo>
                  <a:pt x="27993" y="103341"/>
                </a:lnTo>
                <a:lnTo>
                  <a:pt x="35546" y="102224"/>
                </a:lnTo>
                <a:lnTo>
                  <a:pt x="40919" y="100050"/>
                </a:lnTo>
                <a:lnTo>
                  <a:pt x="44284" y="97815"/>
                </a:lnTo>
                <a:lnTo>
                  <a:pt x="47409" y="93256"/>
                </a:lnTo>
                <a:lnTo>
                  <a:pt x="41834" y="86893"/>
                </a:lnTo>
                <a:lnTo>
                  <a:pt x="28905" y="86893"/>
                </a:lnTo>
                <a:lnTo>
                  <a:pt x="27401" y="77248"/>
                </a:lnTo>
                <a:lnTo>
                  <a:pt x="24263" y="54251"/>
                </a:lnTo>
                <a:lnTo>
                  <a:pt x="20357" y="26623"/>
                </a:lnTo>
                <a:lnTo>
                  <a:pt x="16763" y="4406"/>
                </a:lnTo>
                <a:lnTo>
                  <a:pt x="15938" y="0"/>
                </a:lnTo>
                <a:close/>
              </a:path>
              <a:path w="47625" h="103504">
                <a:moveTo>
                  <a:pt x="41033" y="85978"/>
                </a:moveTo>
                <a:lnTo>
                  <a:pt x="33197" y="86436"/>
                </a:lnTo>
                <a:lnTo>
                  <a:pt x="28905" y="86893"/>
                </a:lnTo>
                <a:lnTo>
                  <a:pt x="41834" y="86893"/>
                </a:lnTo>
                <a:lnTo>
                  <a:pt x="41033" y="85978"/>
                </a:lnTo>
                <a:close/>
              </a:path>
            </a:pathLst>
          </a:custGeom>
          <a:solidFill>
            <a:srgbClr val="7188B9">
              <a:alpha val="8998"/>
            </a:srgbClr>
          </a:solidFill>
        </p:spPr>
        <p:txBody>
          <a:bodyPr wrap="square" lIns="0" tIns="0" rIns="0" bIns="0" rtlCol="0"/>
          <a:lstStyle/>
          <a:p>
            <a:pPr defTabSz="1243767"/>
            <a:endParaRPr sz="244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6316261" y="569981"/>
            <a:ext cx="101057" cy="143379"/>
          </a:xfrm>
          <a:custGeom>
            <a:avLst/>
            <a:gdLst/>
            <a:ahLst/>
            <a:cxnLst/>
            <a:rect l="l" t="t" r="r" b="b"/>
            <a:pathLst>
              <a:path w="99060" h="105409">
                <a:moveTo>
                  <a:pt x="42205" y="0"/>
                </a:moveTo>
                <a:lnTo>
                  <a:pt x="21017" y="8299"/>
                </a:lnTo>
                <a:lnTo>
                  <a:pt x="6080" y="24055"/>
                </a:lnTo>
                <a:lnTo>
                  <a:pt x="0" y="45808"/>
                </a:lnTo>
                <a:lnTo>
                  <a:pt x="3050" y="68386"/>
                </a:lnTo>
                <a:lnTo>
                  <a:pt x="14165" y="88118"/>
                </a:lnTo>
                <a:lnTo>
                  <a:pt x="32280" y="101334"/>
                </a:lnTo>
                <a:lnTo>
                  <a:pt x="43223" y="104436"/>
                </a:lnTo>
                <a:lnTo>
                  <a:pt x="54555" y="104979"/>
                </a:lnTo>
                <a:lnTo>
                  <a:pt x="65665" y="102856"/>
                </a:lnTo>
                <a:lnTo>
                  <a:pt x="96040" y="69413"/>
                </a:lnTo>
                <a:lnTo>
                  <a:pt x="98774" y="46073"/>
                </a:lnTo>
                <a:lnTo>
                  <a:pt x="97012" y="33774"/>
                </a:lnTo>
                <a:lnTo>
                  <a:pt x="92841" y="22203"/>
                </a:lnTo>
                <a:lnTo>
                  <a:pt x="85951" y="12587"/>
                </a:lnTo>
                <a:lnTo>
                  <a:pt x="65298" y="861"/>
                </a:lnTo>
                <a:lnTo>
                  <a:pt x="42205" y="0"/>
                </a:lnTo>
                <a:close/>
              </a:path>
            </a:pathLst>
          </a:custGeom>
          <a:solidFill>
            <a:srgbClr val="5E71AE">
              <a:alpha val="8998"/>
            </a:srgbClr>
          </a:solidFill>
        </p:spPr>
        <p:txBody>
          <a:bodyPr wrap="square" lIns="0" tIns="0" rIns="0" bIns="0" rtlCol="0"/>
          <a:lstStyle/>
          <a:p>
            <a:pPr defTabSz="1243767"/>
            <a:endParaRPr sz="244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6242694" y="719668"/>
            <a:ext cx="82270" cy="102784"/>
          </a:xfrm>
          <a:custGeom>
            <a:avLst/>
            <a:gdLst/>
            <a:ahLst/>
            <a:cxnLst/>
            <a:rect l="l" t="t" r="r" b="b"/>
            <a:pathLst>
              <a:path w="80645" h="75565">
                <a:moveTo>
                  <a:pt x="37552" y="0"/>
                </a:moveTo>
                <a:lnTo>
                  <a:pt x="0" y="33093"/>
                </a:lnTo>
                <a:lnTo>
                  <a:pt x="2770" y="50412"/>
                </a:lnTo>
                <a:lnTo>
                  <a:pt x="12080" y="64959"/>
                </a:lnTo>
                <a:lnTo>
                  <a:pt x="26021" y="73748"/>
                </a:lnTo>
                <a:lnTo>
                  <a:pt x="43113" y="75067"/>
                </a:lnTo>
                <a:lnTo>
                  <a:pt x="59469" y="69459"/>
                </a:lnTo>
                <a:lnTo>
                  <a:pt x="72516" y="58264"/>
                </a:lnTo>
                <a:lnTo>
                  <a:pt x="79678" y="42824"/>
                </a:lnTo>
                <a:lnTo>
                  <a:pt x="80372" y="34223"/>
                </a:lnTo>
                <a:lnTo>
                  <a:pt x="79105" y="25707"/>
                </a:lnTo>
                <a:lnTo>
                  <a:pt x="46498" y="77"/>
                </a:lnTo>
                <a:lnTo>
                  <a:pt x="37552" y="0"/>
                </a:lnTo>
                <a:close/>
              </a:path>
            </a:pathLst>
          </a:custGeom>
          <a:solidFill>
            <a:srgbClr val="5E71AE">
              <a:alpha val="8998"/>
            </a:srgbClr>
          </a:solidFill>
        </p:spPr>
        <p:txBody>
          <a:bodyPr wrap="square" lIns="0" tIns="0" rIns="0" bIns="0" rtlCol="0"/>
          <a:lstStyle/>
          <a:p>
            <a:pPr defTabSz="1243767"/>
            <a:endParaRPr sz="244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6225755" y="614232"/>
            <a:ext cx="53767" cy="66507"/>
          </a:xfrm>
          <a:custGeom>
            <a:avLst/>
            <a:gdLst/>
            <a:ahLst/>
            <a:cxnLst/>
            <a:rect l="l" t="t" r="r" b="b"/>
            <a:pathLst>
              <a:path w="52704" h="48895">
                <a:moveTo>
                  <a:pt x="31623" y="0"/>
                </a:moveTo>
                <a:lnTo>
                  <a:pt x="16827" y="1206"/>
                </a:lnTo>
                <a:lnTo>
                  <a:pt x="7835" y="4508"/>
                </a:lnTo>
                <a:lnTo>
                  <a:pt x="3644" y="10871"/>
                </a:lnTo>
                <a:lnTo>
                  <a:pt x="0" y="21846"/>
                </a:lnTo>
                <a:lnTo>
                  <a:pt x="1774" y="32958"/>
                </a:lnTo>
                <a:lnTo>
                  <a:pt x="7745" y="42291"/>
                </a:lnTo>
                <a:lnTo>
                  <a:pt x="16687" y="47929"/>
                </a:lnTo>
                <a:lnTo>
                  <a:pt x="27653" y="48768"/>
                </a:lnTo>
                <a:lnTo>
                  <a:pt x="38150" y="45169"/>
                </a:lnTo>
                <a:lnTo>
                  <a:pt x="46523" y="37991"/>
                </a:lnTo>
                <a:lnTo>
                  <a:pt x="51117" y="28092"/>
                </a:lnTo>
                <a:lnTo>
                  <a:pt x="52552" y="20828"/>
                </a:lnTo>
                <a:lnTo>
                  <a:pt x="50609" y="12903"/>
                </a:lnTo>
                <a:lnTo>
                  <a:pt x="39954" y="2032"/>
                </a:lnTo>
                <a:lnTo>
                  <a:pt x="31623" y="0"/>
                </a:lnTo>
                <a:close/>
              </a:path>
            </a:pathLst>
          </a:custGeom>
          <a:solidFill>
            <a:srgbClr val="5E71AE">
              <a:alpha val="8998"/>
            </a:srgbClr>
          </a:solidFill>
        </p:spPr>
        <p:txBody>
          <a:bodyPr wrap="square" lIns="0" tIns="0" rIns="0" bIns="0" rtlCol="0"/>
          <a:lstStyle/>
          <a:p>
            <a:pPr defTabSz="1243767"/>
            <a:endParaRPr sz="244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3881607" y="6082587"/>
            <a:ext cx="127748" cy="2470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43767"/>
            <a:endParaRPr sz="244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4035644" y="6661157"/>
            <a:ext cx="40811" cy="194339"/>
          </a:xfrm>
          <a:custGeom>
            <a:avLst/>
            <a:gdLst/>
            <a:ahLst/>
            <a:cxnLst/>
            <a:rect l="l" t="t" r="r" b="b"/>
            <a:pathLst>
              <a:path w="40004" h="142875">
                <a:moveTo>
                  <a:pt x="14773" y="0"/>
                </a:moveTo>
                <a:lnTo>
                  <a:pt x="9425" y="4406"/>
                </a:lnTo>
                <a:lnTo>
                  <a:pt x="5845" y="42409"/>
                </a:lnTo>
                <a:lnTo>
                  <a:pt x="3113" y="84369"/>
                </a:lnTo>
                <a:lnTo>
                  <a:pt x="0" y="142811"/>
                </a:lnTo>
                <a:lnTo>
                  <a:pt x="13135" y="142811"/>
                </a:lnTo>
                <a:lnTo>
                  <a:pt x="21207" y="103854"/>
                </a:lnTo>
                <a:lnTo>
                  <a:pt x="31660" y="52219"/>
                </a:lnTo>
                <a:lnTo>
                  <a:pt x="39460" y="9270"/>
                </a:lnTo>
                <a:lnTo>
                  <a:pt x="35476" y="3611"/>
                </a:lnTo>
                <a:lnTo>
                  <a:pt x="25352" y="128"/>
                </a:lnTo>
                <a:lnTo>
                  <a:pt x="14773" y="0"/>
                </a:lnTo>
                <a:close/>
              </a:path>
            </a:pathLst>
          </a:custGeom>
          <a:solidFill>
            <a:srgbClr val="5E71AE">
              <a:alpha val="8998"/>
            </a:srgbClr>
          </a:solidFill>
        </p:spPr>
        <p:txBody>
          <a:bodyPr wrap="square" lIns="0" tIns="0" rIns="0" bIns="0" rtlCol="0"/>
          <a:lstStyle/>
          <a:p>
            <a:pPr defTabSz="1243767"/>
            <a:endParaRPr sz="244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4224169" y="6327865"/>
            <a:ext cx="191193" cy="147914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43767"/>
            <a:endParaRPr sz="244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4180710" y="6535909"/>
            <a:ext cx="197198" cy="139285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43767"/>
            <a:endParaRPr sz="244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3756378" y="6453015"/>
            <a:ext cx="201464" cy="86373"/>
          </a:xfrm>
          <a:custGeom>
            <a:avLst/>
            <a:gdLst/>
            <a:ahLst/>
            <a:cxnLst/>
            <a:rect l="l" t="t" r="r" b="b"/>
            <a:pathLst>
              <a:path w="197485" h="63500">
                <a:moveTo>
                  <a:pt x="17035" y="0"/>
                </a:moveTo>
                <a:lnTo>
                  <a:pt x="13301" y="1676"/>
                </a:lnTo>
                <a:lnTo>
                  <a:pt x="4487" y="11974"/>
                </a:lnTo>
                <a:lnTo>
                  <a:pt x="388" y="26381"/>
                </a:lnTo>
                <a:lnTo>
                  <a:pt x="0" y="40963"/>
                </a:lnTo>
                <a:lnTo>
                  <a:pt x="2316" y="51790"/>
                </a:lnTo>
                <a:lnTo>
                  <a:pt x="5399" y="56954"/>
                </a:lnTo>
                <a:lnTo>
                  <a:pt x="9777" y="61072"/>
                </a:lnTo>
                <a:lnTo>
                  <a:pt x="15060" y="62968"/>
                </a:lnTo>
                <a:lnTo>
                  <a:pt x="20858" y="61468"/>
                </a:lnTo>
                <a:lnTo>
                  <a:pt x="25708" y="56234"/>
                </a:lnTo>
                <a:lnTo>
                  <a:pt x="28706" y="48782"/>
                </a:lnTo>
                <a:lnTo>
                  <a:pt x="30323" y="40685"/>
                </a:lnTo>
                <a:lnTo>
                  <a:pt x="31030" y="33515"/>
                </a:lnTo>
                <a:lnTo>
                  <a:pt x="194744" y="33515"/>
                </a:lnTo>
                <a:lnTo>
                  <a:pt x="195235" y="33029"/>
                </a:lnTo>
                <a:lnTo>
                  <a:pt x="196826" y="23469"/>
                </a:lnTo>
                <a:lnTo>
                  <a:pt x="31056" y="23469"/>
                </a:lnTo>
                <a:lnTo>
                  <a:pt x="30624" y="16268"/>
                </a:lnTo>
                <a:lnTo>
                  <a:pt x="29049" y="8597"/>
                </a:lnTo>
                <a:lnTo>
                  <a:pt x="21353" y="292"/>
                </a:lnTo>
                <a:lnTo>
                  <a:pt x="17035" y="0"/>
                </a:lnTo>
                <a:close/>
              </a:path>
              <a:path w="197485" h="63500">
                <a:moveTo>
                  <a:pt x="194744" y="33515"/>
                </a:moveTo>
                <a:lnTo>
                  <a:pt x="31030" y="33515"/>
                </a:lnTo>
                <a:lnTo>
                  <a:pt x="49689" y="33871"/>
                </a:lnTo>
                <a:lnTo>
                  <a:pt x="146666" y="37312"/>
                </a:lnTo>
                <a:lnTo>
                  <a:pt x="190314" y="37896"/>
                </a:lnTo>
                <a:lnTo>
                  <a:pt x="194744" y="33515"/>
                </a:lnTo>
                <a:close/>
              </a:path>
              <a:path w="197485" h="63500">
                <a:moveTo>
                  <a:pt x="190136" y="7467"/>
                </a:moveTo>
                <a:lnTo>
                  <a:pt x="152067" y="10232"/>
                </a:lnTo>
                <a:lnTo>
                  <a:pt x="110234" y="14487"/>
                </a:lnTo>
                <a:lnTo>
                  <a:pt x="31056" y="23469"/>
                </a:lnTo>
                <a:lnTo>
                  <a:pt x="196826" y="23469"/>
                </a:lnTo>
                <a:lnTo>
                  <a:pt x="196992" y="22467"/>
                </a:lnTo>
                <a:lnTo>
                  <a:pt x="195366" y="12013"/>
                </a:lnTo>
                <a:lnTo>
                  <a:pt x="190136" y="7467"/>
                </a:lnTo>
                <a:close/>
              </a:path>
            </a:pathLst>
          </a:custGeom>
          <a:solidFill>
            <a:srgbClr val="5E71AE">
              <a:alpha val="8998"/>
            </a:srgbClr>
          </a:solidFill>
        </p:spPr>
        <p:txBody>
          <a:bodyPr wrap="square" lIns="0" tIns="0" rIns="0" bIns="0" rtlCol="0"/>
          <a:lstStyle/>
          <a:p>
            <a:pPr defTabSz="1243767"/>
            <a:endParaRPr sz="244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3854718" y="6219852"/>
            <a:ext cx="440501" cy="551058"/>
          </a:xfrm>
          <a:custGeom>
            <a:avLst/>
            <a:gdLst/>
            <a:ahLst/>
            <a:cxnLst/>
            <a:rect l="l" t="t" r="r" b="b"/>
            <a:pathLst>
              <a:path w="431800" h="405129">
                <a:moveTo>
                  <a:pt x="211364" y="0"/>
                </a:moveTo>
                <a:lnTo>
                  <a:pt x="165516" y="8542"/>
                </a:lnTo>
                <a:lnTo>
                  <a:pt x="121953" y="25623"/>
                </a:lnTo>
                <a:lnTo>
                  <a:pt x="82452" y="50430"/>
                </a:lnTo>
                <a:lnTo>
                  <a:pt x="48785" y="82154"/>
                </a:lnTo>
                <a:lnTo>
                  <a:pt x="22729" y="119985"/>
                </a:lnTo>
                <a:lnTo>
                  <a:pt x="6058" y="163113"/>
                </a:lnTo>
                <a:lnTo>
                  <a:pt x="0" y="209136"/>
                </a:lnTo>
                <a:lnTo>
                  <a:pt x="4482" y="255234"/>
                </a:lnTo>
                <a:lnTo>
                  <a:pt x="19601" y="298867"/>
                </a:lnTo>
                <a:lnTo>
                  <a:pt x="45453" y="337496"/>
                </a:lnTo>
                <a:lnTo>
                  <a:pt x="82048" y="368761"/>
                </a:lnTo>
                <a:lnTo>
                  <a:pt x="125414" y="390040"/>
                </a:lnTo>
                <a:lnTo>
                  <a:pt x="172592" y="401854"/>
                </a:lnTo>
                <a:lnTo>
                  <a:pt x="220624" y="404730"/>
                </a:lnTo>
                <a:lnTo>
                  <a:pt x="268490" y="399164"/>
                </a:lnTo>
                <a:lnTo>
                  <a:pt x="317129" y="384804"/>
                </a:lnTo>
                <a:lnTo>
                  <a:pt x="361410" y="361128"/>
                </a:lnTo>
                <a:lnTo>
                  <a:pt x="396202" y="327616"/>
                </a:lnTo>
                <a:lnTo>
                  <a:pt x="420058" y="283916"/>
                </a:lnTo>
                <a:lnTo>
                  <a:pt x="431403" y="237283"/>
                </a:lnTo>
                <a:lnTo>
                  <a:pt x="431418" y="189785"/>
                </a:lnTo>
                <a:lnTo>
                  <a:pt x="421281" y="143493"/>
                </a:lnTo>
                <a:lnTo>
                  <a:pt x="402174" y="100475"/>
                </a:lnTo>
                <a:lnTo>
                  <a:pt x="375274" y="62802"/>
                </a:lnTo>
                <a:lnTo>
                  <a:pt x="341763" y="32543"/>
                </a:lnTo>
                <a:lnTo>
                  <a:pt x="302819" y="11767"/>
                </a:lnTo>
                <a:lnTo>
                  <a:pt x="257723" y="804"/>
                </a:lnTo>
                <a:lnTo>
                  <a:pt x="211364" y="0"/>
                </a:lnTo>
                <a:close/>
              </a:path>
            </a:pathLst>
          </a:custGeom>
          <a:solidFill>
            <a:srgbClr val="5E71AE">
              <a:alpha val="8998"/>
            </a:srgbClr>
          </a:solidFill>
        </p:spPr>
        <p:txBody>
          <a:bodyPr wrap="square" lIns="0" tIns="0" rIns="0" bIns="0" rtlCol="0"/>
          <a:lstStyle/>
          <a:p>
            <a:pPr defTabSz="1243767"/>
            <a:endParaRPr sz="244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3878780" y="6246872"/>
            <a:ext cx="386735" cy="492325"/>
          </a:xfrm>
          <a:custGeom>
            <a:avLst/>
            <a:gdLst/>
            <a:ahLst/>
            <a:cxnLst/>
            <a:rect l="l" t="t" r="r" b="b"/>
            <a:pathLst>
              <a:path w="379095" h="361950">
                <a:moveTo>
                  <a:pt x="222570" y="0"/>
                </a:moveTo>
                <a:lnTo>
                  <a:pt x="179950" y="1589"/>
                </a:lnTo>
                <a:lnTo>
                  <a:pt x="138796" y="10912"/>
                </a:lnTo>
                <a:lnTo>
                  <a:pt x="99842" y="27306"/>
                </a:lnTo>
                <a:lnTo>
                  <a:pt x="62391" y="51295"/>
                </a:lnTo>
                <a:lnTo>
                  <a:pt x="30891" y="82060"/>
                </a:lnTo>
                <a:lnTo>
                  <a:pt x="9789" y="118786"/>
                </a:lnTo>
                <a:lnTo>
                  <a:pt x="0" y="167496"/>
                </a:lnTo>
                <a:lnTo>
                  <a:pt x="4626" y="215166"/>
                </a:lnTo>
                <a:lnTo>
                  <a:pt x="21430" y="259625"/>
                </a:lnTo>
                <a:lnTo>
                  <a:pt x="48176" y="298703"/>
                </a:lnTo>
                <a:lnTo>
                  <a:pt x="82625" y="330229"/>
                </a:lnTo>
                <a:lnTo>
                  <a:pt x="122539" y="352031"/>
                </a:lnTo>
                <a:lnTo>
                  <a:pt x="165682" y="361940"/>
                </a:lnTo>
                <a:lnTo>
                  <a:pt x="212061" y="359135"/>
                </a:lnTo>
                <a:lnTo>
                  <a:pt x="256343" y="344964"/>
                </a:lnTo>
                <a:lnTo>
                  <a:pt x="296595" y="321091"/>
                </a:lnTo>
                <a:lnTo>
                  <a:pt x="330879" y="289184"/>
                </a:lnTo>
                <a:lnTo>
                  <a:pt x="357260" y="250908"/>
                </a:lnTo>
                <a:lnTo>
                  <a:pt x="373803" y="207930"/>
                </a:lnTo>
                <a:lnTo>
                  <a:pt x="378572" y="161915"/>
                </a:lnTo>
                <a:lnTo>
                  <a:pt x="372421" y="121675"/>
                </a:lnTo>
                <a:lnTo>
                  <a:pt x="357374" y="83950"/>
                </a:lnTo>
                <a:lnTo>
                  <a:pt x="333972" y="50901"/>
                </a:lnTo>
                <a:lnTo>
                  <a:pt x="302753" y="24691"/>
                </a:lnTo>
                <a:lnTo>
                  <a:pt x="264292" y="7312"/>
                </a:lnTo>
                <a:lnTo>
                  <a:pt x="222570" y="0"/>
                </a:lnTo>
                <a:close/>
              </a:path>
            </a:pathLst>
          </a:custGeom>
          <a:solidFill>
            <a:srgbClr val="7188B9">
              <a:alpha val="8998"/>
            </a:srgbClr>
          </a:solidFill>
        </p:spPr>
        <p:txBody>
          <a:bodyPr wrap="square" lIns="0" tIns="0" rIns="0" bIns="0" rtlCol="0"/>
          <a:lstStyle/>
          <a:p>
            <a:pPr defTabSz="1243767"/>
            <a:endParaRPr sz="244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4125330" y="6084144"/>
            <a:ext cx="55063" cy="180519"/>
          </a:xfrm>
          <a:custGeom>
            <a:avLst/>
            <a:gdLst/>
            <a:ahLst/>
            <a:cxnLst/>
            <a:rect l="l" t="t" r="r" b="b"/>
            <a:pathLst>
              <a:path w="53975" h="132714">
                <a:moveTo>
                  <a:pt x="22263" y="0"/>
                </a:moveTo>
                <a:lnTo>
                  <a:pt x="17132" y="838"/>
                </a:lnTo>
                <a:lnTo>
                  <a:pt x="11049" y="4533"/>
                </a:lnTo>
                <a:lnTo>
                  <a:pt x="14668" y="16446"/>
                </a:lnTo>
                <a:lnTo>
                  <a:pt x="24104" y="20053"/>
                </a:lnTo>
                <a:lnTo>
                  <a:pt x="29387" y="21780"/>
                </a:lnTo>
                <a:lnTo>
                  <a:pt x="26049" y="33893"/>
                </a:lnTo>
                <a:lnTo>
                  <a:pt x="17570" y="62528"/>
                </a:lnTo>
                <a:lnTo>
                  <a:pt x="7652" y="96582"/>
                </a:lnTo>
                <a:lnTo>
                  <a:pt x="0" y="124955"/>
                </a:lnTo>
                <a:lnTo>
                  <a:pt x="2353" y="128977"/>
                </a:lnTo>
                <a:lnTo>
                  <a:pt x="8951" y="131884"/>
                </a:lnTo>
                <a:lnTo>
                  <a:pt x="16043" y="132565"/>
                </a:lnTo>
                <a:lnTo>
                  <a:pt x="19875" y="129908"/>
                </a:lnTo>
                <a:lnTo>
                  <a:pt x="24418" y="104612"/>
                </a:lnTo>
                <a:lnTo>
                  <a:pt x="28613" y="76614"/>
                </a:lnTo>
                <a:lnTo>
                  <a:pt x="32455" y="48657"/>
                </a:lnTo>
                <a:lnTo>
                  <a:pt x="35941" y="23482"/>
                </a:lnTo>
                <a:lnTo>
                  <a:pt x="48107" y="23482"/>
                </a:lnTo>
                <a:lnTo>
                  <a:pt x="52679" y="21005"/>
                </a:lnTo>
                <a:lnTo>
                  <a:pt x="53594" y="18237"/>
                </a:lnTo>
                <a:lnTo>
                  <a:pt x="53111" y="15519"/>
                </a:lnTo>
                <a:lnTo>
                  <a:pt x="47866" y="8056"/>
                </a:lnTo>
                <a:lnTo>
                  <a:pt x="39154" y="2982"/>
                </a:lnTo>
                <a:lnTo>
                  <a:pt x="29708" y="297"/>
                </a:lnTo>
                <a:lnTo>
                  <a:pt x="22263" y="0"/>
                </a:lnTo>
                <a:close/>
              </a:path>
              <a:path w="53975" h="132714">
                <a:moveTo>
                  <a:pt x="48107" y="23482"/>
                </a:moveTo>
                <a:lnTo>
                  <a:pt x="35941" y="23482"/>
                </a:lnTo>
                <a:lnTo>
                  <a:pt x="40716" y="24396"/>
                </a:lnTo>
                <a:lnTo>
                  <a:pt x="45974" y="24637"/>
                </a:lnTo>
                <a:lnTo>
                  <a:pt x="48107" y="23482"/>
                </a:lnTo>
                <a:close/>
              </a:path>
            </a:pathLst>
          </a:custGeom>
          <a:solidFill>
            <a:srgbClr val="7188B9">
              <a:alpha val="8998"/>
            </a:srgbClr>
          </a:solidFill>
        </p:spPr>
        <p:txBody>
          <a:bodyPr wrap="square" lIns="0" tIns="0" rIns="0" bIns="0" rtlCol="0"/>
          <a:lstStyle/>
          <a:p>
            <a:pPr defTabSz="1243767"/>
            <a:endParaRPr sz="244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3846256" y="6251397"/>
            <a:ext cx="125024" cy="121786"/>
          </a:xfrm>
          <a:custGeom>
            <a:avLst/>
            <a:gdLst/>
            <a:ahLst/>
            <a:cxnLst/>
            <a:rect l="l" t="t" r="r" b="b"/>
            <a:pathLst>
              <a:path w="122555" h="89535">
                <a:moveTo>
                  <a:pt x="37828" y="24383"/>
                </a:moveTo>
                <a:lnTo>
                  <a:pt x="23952" y="24383"/>
                </a:lnTo>
                <a:lnTo>
                  <a:pt x="34048" y="31861"/>
                </a:lnTo>
                <a:lnTo>
                  <a:pt x="85888" y="71611"/>
                </a:lnTo>
                <a:lnTo>
                  <a:pt x="109600" y="88976"/>
                </a:lnTo>
                <a:lnTo>
                  <a:pt x="114196" y="88230"/>
                </a:lnTo>
                <a:lnTo>
                  <a:pt x="119284" y="83123"/>
                </a:lnTo>
                <a:lnTo>
                  <a:pt x="122477" y="76751"/>
                </a:lnTo>
                <a:lnTo>
                  <a:pt x="121386" y="72212"/>
                </a:lnTo>
                <a:lnTo>
                  <a:pt x="99428" y="58866"/>
                </a:lnTo>
                <a:lnTo>
                  <a:pt x="74823" y="44865"/>
                </a:lnTo>
                <a:lnTo>
                  <a:pt x="37828" y="24383"/>
                </a:lnTo>
                <a:close/>
              </a:path>
              <a:path w="122555" h="89535">
                <a:moveTo>
                  <a:pt x="26669" y="0"/>
                </a:moveTo>
                <a:lnTo>
                  <a:pt x="0" y="28257"/>
                </a:lnTo>
                <a:lnTo>
                  <a:pt x="1257" y="35267"/>
                </a:lnTo>
                <a:lnTo>
                  <a:pt x="13677" y="36182"/>
                </a:lnTo>
                <a:lnTo>
                  <a:pt x="20434" y="28689"/>
                </a:lnTo>
                <a:lnTo>
                  <a:pt x="23952" y="24383"/>
                </a:lnTo>
                <a:lnTo>
                  <a:pt x="37828" y="24383"/>
                </a:lnTo>
                <a:lnTo>
                  <a:pt x="27889" y="18872"/>
                </a:lnTo>
                <a:lnTo>
                  <a:pt x="30467" y="14757"/>
                </a:lnTo>
                <a:lnTo>
                  <a:pt x="32600" y="9931"/>
                </a:lnTo>
                <a:lnTo>
                  <a:pt x="31622" y="2374"/>
                </a:lnTo>
                <a:lnTo>
                  <a:pt x="29375" y="520"/>
                </a:lnTo>
                <a:lnTo>
                  <a:pt x="26669" y="0"/>
                </a:lnTo>
                <a:close/>
              </a:path>
            </a:pathLst>
          </a:custGeom>
          <a:solidFill>
            <a:srgbClr val="7188B9">
              <a:alpha val="8998"/>
            </a:srgbClr>
          </a:solidFill>
        </p:spPr>
        <p:txBody>
          <a:bodyPr wrap="square" lIns="0" tIns="0" rIns="0" bIns="0" rtlCol="0"/>
          <a:lstStyle/>
          <a:p>
            <a:pPr defTabSz="1243767"/>
            <a:endParaRPr sz="244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3806706" y="6556362"/>
            <a:ext cx="196553" cy="232586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43767"/>
            <a:endParaRPr sz="244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4137495" y="6628670"/>
            <a:ext cx="98465" cy="158925"/>
          </a:xfrm>
          <a:custGeom>
            <a:avLst/>
            <a:gdLst/>
            <a:ahLst/>
            <a:cxnLst/>
            <a:rect l="l" t="t" r="r" b="b"/>
            <a:pathLst>
              <a:path w="96520" h="116839">
                <a:moveTo>
                  <a:pt x="12844" y="0"/>
                </a:moveTo>
                <a:lnTo>
                  <a:pt x="6172" y="2730"/>
                </a:lnTo>
                <a:lnTo>
                  <a:pt x="757" y="7363"/>
                </a:lnTo>
                <a:lnTo>
                  <a:pt x="0" y="11971"/>
                </a:lnTo>
                <a:lnTo>
                  <a:pt x="15056" y="32796"/>
                </a:lnTo>
                <a:lnTo>
                  <a:pt x="32299" y="55251"/>
                </a:lnTo>
                <a:lnTo>
                  <a:pt x="65455" y="97416"/>
                </a:lnTo>
                <a:lnTo>
                  <a:pt x="61493" y="100210"/>
                </a:lnTo>
                <a:lnTo>
                  <a:pt x="57657" y="103830"/>
                </a:lnTo>
                <a:lnTo>
                  <a:pt x="55625" y="111183"/>
                </a:lnTo>
                <a:lnTo>
                  <a:pt x="56972" y="113761"/>
                </a:lnTo>
                <a:lnTo>
                  <a:pt x="59270" y="115298"/>
                </a:lnTo>
                <a:lnTo>
                  <a:pt x="68284" y="116707"/>
                </a:lnTo>
                <a:lnTo>
                  <a:pt x="77984" y="113960"/>
                </a:lnTo>
                <a:lnTo>
                  <a:pt x="86474" y="109024"/>
                </a:lnTo>
                <a:lnTo>
                  <a:pt x="91885" y="103830"/>
                </a:lnTo>
                <a:lnTo>
                  <a:pt x="94818" y="99601"/>
                </a:lnTo>
                <a:lnTo>
                  <a:pt x="96106" y="93873"/>
                </a:lnTo>
                <a:lnTo>
                  <a:pt x="71234" y="93873"/>
                </a:lnTo>
                <a:lnTo>
                  <a:pt x="64831" y="83061"/>
                </a:lnTo>
                <a:lnTo>
                  <a:pt x="50109" y="57083"/>
                </a:lnTo>
                <a:lnTo>
                  <a:pt x="32484" y="26306"/>
                </a:lnTo>
                <a:lnTo>
                  <a:pt x="17373" y="1099"/>
                </a:lnTo>
                <a:lnTo>
                  <a:pt x="12844" y="0"/>
                </a:lnTo>
                <a:close/>
              </a:path>
              <a:path w="96520" h="116839">
                <a:moveTo>
                  <a:pt x="85293" y="86990"/>
                </a:moveTo>
                <a:lnTo>
                  <a:pt x="76149" y="91269"/>
                </a:lnTo>
                <a:lnTo>
                  <a:pt x="71234" y="93873"/>
                </a:lnTo>
                <a:lnTo>
                  <a:pt x="96106" y="93873"/>
                </a:lnTo>
                <a:lnTo>
                  <a:pt x="96380" y="92654"/>
                </a:lnTo>
                <a:lnTo>
                  <a:pt x="85293" y="86990"/>
                </a:lnTo>
                <a:close/>
              </a:path>
            </a:pathLst>
          </a:custGeom>
          <a:solidFill>
            <a:srgbClr val="7188B9">
              <a:alpha val="8998"/>
            </a:srgbClr>
          </a:solidFill>
        </p:spPr>
        <p:txBody>
          <a:bodyPr wrap="square" lIns="0" tIns="0" rIns="0" bIns="0" rtlCol="0"/>
          <a:lstStyle/>
          <a:p>
            <a:pPr defTabSz="1243767"/>
            <a:endParaRPr sz="244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4219795" y="6277530"/>
            <a:ext cx="116603" cy="136469"/>
          </a:xfrm>
          <a:custGeom>
            <a:avLst/>
            <a:gdLst/>
            <a:ahLst/>
            <a:cxnLst/>
            <a:rect l="l" t="t" r="r" b="b"/>
            <a:pathLst>
              <a:path w="114300" h="100329">
                <a:moveTo>
                  <a:pt x="88557" y="0"/>
                </a:moveTo>
                <a:lnTo>
                  <a:pt x="83439" y="11341"/>
                </a:lnTo>
                <a:lnTo>
                  <a:pt x="88150" y="20269"/>
                </a:lnTo>
                <a:lnTo>
                  <a:pt x="90982" y="25057"/>
                </a:lnTo>
                <a:lnTo>
                  <a:pt x="80486" y="31969"/>
                </a:lnTo>
                <a:lnTo>
                  <a:pt x="25331" y="66981"/>
                </a:lnTo>
                <a:lnTo>
                  <a:pt x="876" y="83273"/>
                </a:lnTo>
                <a:lnTo>
                  <a:pt x="0" y="87849"/>
                </a:lnTo>
                <a:lnTo>
                  <a:pt x="3046" y="94383"/>
                </a:lnTo>
                <a:lnTo>
                  <a:pt x="7929" y="99568"/>
                </a:lnTo>
                <a:lnTo>
                  <a:pt x="12560" y="100101"/>
                </a:lnTo>
                <a:lnTo>
                  <a:pt x="32649" y="84073"/>
                </a:lnTo>
                <a:lnTo>
                  <a:pt x="54257" y="65784"/>
                </a:lnTo>
                <a:lnTo>
                  <a:pt x="94792" y="30657"/>
                </a:lnTo>
                <a:lnTo>
                  <a:pt x="113527" y="30657"/>
                </a:lnTo>
                <a:lnTo>
                  <a:pt x="95580" y="1231"/>
                </a:lnTo>
                <a:lnTo>
                  <a:pt x="88557" y="0"/>
                </a:lnTo>
                <a:close/>
              </a:path>
              <a:path w="114300" h="100329">
                <a:moveTo>
                  <a:pt x="113527" y="30657"/>
                </a:moveTo>
                <a:lnTo>
                  <a:pt x="94792" y="30657"/>
                </a:lnTo>
                <a:lnTo>
                  <a:pt x="97777" y="34493"/>
                </a:lnTo>
                <a:lnTo>
                  <a:pt x="101574" y="38150"/>
                </a:lnTo>
                <a:lnTo>
                  <a:pt x="109016" y="39827"/>
                </a:lnTo>
                <a:lnTo>
                  <a:pt x="111518" y="38354"/>
                </a:lnTo>
                <a:lnTo>
                  <a:pt x="112953" y="35991"/>
                </a:lnTo>
                <a:lnTo>
                  <a:pt x="113527" y="30657"/>
                </a:lnTo>
                <a:close/>
              </a:path>
            </a:pathLst>
          </a:custGeom>
          <a:solidFill>
            <a:srgbClr val="7188B9">
              <a:alpha val="8998"/>
            </a:srgbClr>
          </a:solidFill>
        </p:spPr>
        <p:txBody>
          <a:bodyPr wrap="square" lIns="0" tIns="0" rIns="0" bIns="0" rtlCol="0"/>
          <a:lstStyle/>
          <a:p>
            <a:pPr defTabSz="1243767"/>
            <a:endParaRPr sz="244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3948434" y="6311910"/>
            <a:ext cx="138629" cy="177064"/>
          </a:xfrm>
          <a:custGeom>
            <a:avLst/>
            <a:gdLst/>
            <a:ahLst/>
            <a:cxnLst/>
            <a:rect l="l" t="t" r="r" b="b"/>
            <a:pathLst>
              <a:path w="135889" h="130175">
                <a:moveTo>
                  <a:pt x="79193" y="0"/>
                </a:moveTo>
                <a:lnTo>
                  <a:pt x="35082" y="9811"/>
                </a:lnTo>
                <a:lnTo>
                  <a:pt x="2714" y="42692"/>
                </a:lnTo>
                <a:lnTo>
                  <a:pt x="0" y="73126"/>
                </a:lnTo>
                <a:lnTo>
                  <a:pt x="11308" y="100622"/>
                </a:lnTo>
                <a:lnTo>
                  <a:pt x="32328" y="121000"/>
                </a:lnTo>
                <a:lnTo>
                  <a:pt x="58746" y="130081"/>
                </a:lnTo>
                <a:lnTo>
                  <a:pt x="87459" y="125603"/>
                </a:lnTo>
                <a:lnTo>
                  <a:pt x="112269" y="109988"/>
                </a:lnTo>
                <a:lnTo>
                  <a:pt x="129446" y="86445"/>
                </a:lnTo>
                <a:lnTo>
                  <a:pt x="135264" y="58186"/>
                </a:lnTo>
                <a:lnTo>
                  <a:pt x="133050" y="43728"/>
                </a:lnTo>
                <a:lnTo>
                  <a:pt x="108009" y="8872"/>
                </a:lnTo>
                <a:lnTo>
                  <a:pt x="79193" y="0"/>
                </a:lnTo>
                <a:close/>
              </a:path>
            </a:pathLst>
          </a:custGeom>
          <a:solidFill>
            <a:srgbClr val="5E71AE">
              <a:alpha val="8998"/>
            </a:srgbClr>
          </a:solidFill>
        </p:spPr>
        <p:txBody>
          <a:bodyPr wrap="square" lIns="0" tIns="0" rIns="0" bIns="0" rtlCol="0"/>
          <a:lstStyle/>
          <a:p>
            <a:pPr defTabSz="1243767"/>
            <a:endParaRPr sz="244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4125411" y="6393034"/>
            <a:ext cx="102352" cy="137333"/>
          </a:xfrm>
          <a:custGeom>
            <a:avLst/>
            <a:gdLst/>
            <a:ahLst/>
            <a:cxnLst/>
            <a:rect l="l" t="t" r="r" b="b"/>
            <a:pathLst>
              <a:path w="100329" h="100964">
                <a:moveTo>
                  <a:pt x="35299" y="0"/>
                </a:moveTo>
                <a:lnTo>
                  <a:pt x="2609" y="27571"/>
                </a:lnTo>
                <a:lnTo>
                  <a:pt x="0" y="38787"/>
                </a:lnTo>
                <a:lnTo>
                  <a:pt x="259" y="50339"/>
                </a:lnTo>
                <a:lnTo>
                  <a:pt x="22491" y="90474"/>
                </a:lnTo>
                <a:lnTo>
                  <a:pt x="43338" y="100964"/>
                </a:lnTo>
                <a:lnTo>
                  <a:pt x="66399" y="98488"/>
                </a:lnTo>
                <a:lnTo>
                  <a:pt x="85203" y="86007"/>
                </a:lnTo>
                <a:lnTo>
                  <a:pt x="97273" y="67350"/>
                </a:lnTo>
                <a:lnTo>
                  <a:pt x="100132" y="46342"/>
                </a:lnTo>
                <a:lnTo>
                  <a:pt x="92552" y="25628"/>
                </a:lnTo>
                <a:lnTo>
                  <a:pt x="77260" y="9464"/>
                </a:lnTo>
                <a:lnTo>
                  <a:pt x="57195" y="154"/>
                </a:lnTo>
                <a:lnTo>
                  <a:pt x="35299" y="0"/>
                </a:lnTo>
                <a:close/>
              </a:path>
            </a:pathLst>
          </a:custGeom>
          <a:solidFill>
            <a:srgbClr val="5E71AE">
              <a:alpha val="8998"/>
            </a:srgbClr>
          </a:solidFill>
        </p:spPr>
        <p:txBody>
          <a:bodyPr wrap="square" lIns="0" tIns="0" rIns="0" bIns="0" rtlCol="0"/>
          <a:lstStyle/>
          <a:p>
            <a:pPr defTabSz="1243767"/>
            <a:endParaRPr sz="244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4052707" y="6531893"/>
            <a:ext cx="66074" cy="88099"/>
          </a:xfrm>
          <a:custGeom>
            <a:avLst/>
            <a:gdLst/>
            <a:ahLst/>
            <a:cxnLst/>
            <a:rect l="l" t="t" r="r" b="b"/>
            <a:pathLst>
              <a:path w="64770" h="64770">
                <a:moveTo>
                  <a:pt x="22640" y="0"/>
                </a:moveTo>
                <a:lnTo>
                  <a:pt x="0" y="24885"/>
                </a:lnTo>
                <a:lnTo>
                  <a:pt x="166" y="32297"/>
                </a:lnTo>
                <a:lnTo>
                  <a:pt x="27809" y="64769"/>
                </a:lnTo>
                <a:lnTo>
                  <a:pt x="42596" y="63181"/>
                </a:lnTo>
                <a:lnTo>
                  <a:pt x="54655" y="55175"/>
                </a:lnTo>
                <a:lnTo>
                  <a:pt x="62397" y="43206"/>
                </a:lnTo>
                <a:lnTo>
                  <a:pt x="64233" y="29730"/>
                </a:lnTo>
                <a:lnTo>
                  <a:pt x="59370" y="16441"/>
                </a:lnTo>
                <a:lnTo>
                  <a:pt x="49561" y="6073"/>
                </a:lnTo>
                <a:lnTo>
                  <a:pt x="36690" y="101"/>
                </a:lnTo>
                <a:lnTo>
                  <a:pt x="22640" y="0"/>
                </a:lnTo>
                <a:close/>
              </a:path>
            </a:pathLst>
          </a:custGeom>
          <a:solidFill>
            <a:srgbClr val="5E71AE">
              <a:alpha val="8998"/>
            </a:srgbClr>
          </a:solidFill>
        </p:spPr>
        <p:txBody>
          <a:bodyPr wrap="square" lIns="0" tIns="0" rIns="0" bIns="0" rtlCol="0"/>
          <a:lstStyle/>
          <a:p>
            <a:pPr defTabSz="1243767"/>
            <a:endParaRPr sz="244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2836535" y="1057764"/>
            <a:ext cx="63484" cy="158925"/>
          </a:xfrm>
          <a:custGeom>
            <a:avLst/>
            <a:gdLst/>
            <a:ahLst/>
            <a:cxnLst/>
            <a:rect l="l" t="t" r="r" b="b"/>
            <a:pathLst>
              <a:path w="62230" h="116840">
                <a:moveTo>
                  <a:pt x="7619" y="91553"/>
                </a:moveTo>
                <a:lnTo>
                  <a:pt x="1181" y="93865"/>
                </a:lnTo>
                <a:lnTo>
                  <a:pt x="0" y="96189"/>
                </a:lnTo>
                <a:lnTo>
                  <a:pt x="50" y="98665"/>
                </a:lnTo>
                <a:lnTo>
                  <a:pt x="3681" y="105999"/>
                </a:lnTo>
                <a:lnTo>
                  <a:pt x="10709" y="111689"/>
                </a:lnTo>
                <a:lnTo>
                  <a:pt x="18713" y="115360"/>
                </a:lnTo>
                <a:lnTo>
                  <a:pt x="25272" y="116636"/>
                </a:lnTo>
                <a:lnTo>
                  <a:pt x="29921" y="116598"/>
                </a:lnTo>
                <a:lnTo>
                  <a:pt x="35826" y="114159"/>
                </a:lnTo>
                <a:lnTo>
                  <a:pt x="34251" y="103110"/>
                </a:lnTo>
                <a:lnTo>
                  <a:pt x="26377" y="98615"/>
                </a:lnTo>
                <a:lnTo>
                  <a:pt x="21932" y="96367"/>
                </a:lnTo>
                <a:lnTo>
                  <a:pt x="23011" y="93966"/>
                </a:lnTo>
                <a:lnTo>
                  <a:pt x="16357" y="93966"/>
                </a:lnTo>
                <a:lnTo>
                  <a:pt x="12255" y="92493"/>
                </a:lnTo>
                <a:lnTo>
                  <a:pt x="7619" y="91553"/>
                </a:lnTo>
                <a:close/>
              </a:path>
              <a:path w="62230" h="116840">
                <a:moveTo>
                  <a:pt x="48926" y="0"/>
                </a:moveTo>
                <a:lnTo>
                  <a:pt x="45161" y="1828"/>
                </a:lnTo>
                <a:lnTo>
                  <a:pt x="37678" y="23625"/>
                </a:lnTo>
                <a:lnTo>
                  <a:pt x="30130" y="47869"/>
                </a:lnTo>
                <a:lnTo>
                  <a:pt x="22897" y="72126"/>
                </a:lnTo>
                <a:lnTo>
                  <a:pt x="16357" y="93966"/>
                </a:lnTo>
                <a:lnTo>
                  <a:pt x="23011" y="93966"/>
                </a:lnTo>
                <a:lnTo>
                  <a:pt x="26552" y="86087"/>
                </a:lnTo>
                <a:lnTo>
                  <a:pt x="37988" y="61869"/>
                </a:lnTo>
                <a:lnTo>
                  <a:pt x="51440" y="33043"/>
                </a:lnTo>
                <a:lnTo>
                  <a:pt x="62102" y="8940"/>
                </a:lnTo>
                <a:lnTo>
                  <a:pt x="60566" y="5053"/>
                </a:lnTo>
                <a:lnTo>
                  <a:pt x="55117" y="1574"/>
                </a:lnTo>
                <a:lnTo>
                  <a:pt x="48926" y="0"/>
                </a:lnTo>
                <a:close/>
              </a:path>
            </a:pathLst>
          </a:custGeom>
          <a:solidFill>
            <a:srgbClr val="5E71AE">
              <a:alpha val="8998"/>
            </a:srgbClr>
          </a:solidFill>
        </p:spPr>
        <p:txBody>
          <a:bodyPr wrap="square" lIns="0" tIns="0" rIns="0" bIns="0" rtlCol="0"/>
          <a:lstStyle/>
          <a:p>
            <a:pPr defTabSz="1243767"/>
            <a:endParaRPr sz="244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2978340" y="776179"/>
            <a:ext cx="106342" cy="118382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43767"/>
            <a:endParaRPr sz="244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2732867" y="705540"/>
            <a:ext cx="169395" cy="172244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43767"/>
            <a:endParaRPr sz="244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2958535" y="1016457"/>
            <a:ext cx="99710" cy="128656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43767"/>
            <a:endParaRPr sz="244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2788971" y="766847"/>
            <a:ext cx="262358" cy="346355"/>
          </a:xfrm>
          <a:custGeom>
            <a:avLst/>
            <a:gdLst/>
            <a:ahLst/>
            <a:cxnLst/>
            <a:rect l="l" t="t" r="r" b="b"/>
            <a:pathLst>
              <a:path w="257175" h="254634">
                <a:moveTo>
                  <a:pt x="111743" y="0"/>
                </a:moveTo>
                <a:lnTo>
                  <a:pt x="66644" y="14262"/>
                </a:lnTo>
                <a:lnTo>
                  <a:pt x="31735" y="43878"/>
                </a:lnTo>
                <a:lnTo>
                  <a:pt x="8894" y="83266"/>
                </a:lnTo>
                <a:lnTo>
                  <a:pt x="0" y="126842"/>
                </a:lnTo>
                <a:lnTo>
                  <a:pt x="6930" y="169024"/>
                </a:lnTo>
                <a:lnTo>
                  <a:pt x="30533" y="206928"/>
                </a:lnTo>
                <a:lnTo>
                  <a:pt x="65497" y="235114"/>
                </a:lnTo>
                <a:lnTo>
                  <a:pt x="107404" y="251639"/>
                </a:lnTo>
                <a:lnTo>
                  <a:pt x="151838" y="254560"/>
                </a:lnTo>
                <a:lnTo>
                  <a:pt x="194382" y="241935"/>
                </a:lnTo>
                <a:lnTo>
                  <a:pt x="217562" y="226169"/>
                </a:lnTo>
                <a:lnTo>
                  <a:pt x="236536" y="205624"/>
                </a:lnTo>
                <a:lnTo>
                  <a:pt x="250124" y="181275"/>
                </a:lnTo>
                <a:lnTo>
                  <a:pt x="257145" y="154101"/>
                </a:lnTo>
                <a:lnTo>
                  <a:pt x="256528" y="125049"/>
                </a:lnTo>
                <a:lnTo>
                  <a:pt x="235057" y="70946"/>
                </a:lnTo>
                <a:lnTo>
                  <a:pt x="195305" y="28810"/>
                </a:lnTo>
                <a:lnTo>
                  <a:pt x="140826" y="2218"/>
                </a:lnTo>
                <a:lnTo>
                  <a:pt x="111743" y="0"/>
                </a:lnTo>
                <a:close/>
              </a:path>
            </a:pathLst>
          </a:custGeom>
          <a:solidFill>
            <a:srgbClr val="5E71AE">
              <a:alpha val="8998"/>
            </a:srgbClr>
          </a:solidFill>
        </p:spPr>
        <p:txBody>
          <a:bodyPr wrap="square" lIns="0" tIns="0" rIns="0" bIns="0" rtlCol="0"/>
          <a:lstStyle/>
          <a:p>
            <a:pPr defTabSz="1243767"/>
            <a:endParaRPr sz="244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3" name="object 103"/>
          <p:cNvSpPr/>
          <p:nvPr/>
        </p:nvSpPr>
        <p:spPr>
          <a:xfrm>
            <a:off x="2741634" y="740772"/>
            <a:ext cx="340954" cy="431976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43767"/>
            <a:endParaRPr sz="244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1894359" y="496701"/>
            <a:ext cx="63484" cy="158925"/>
          </a:xfrm>
          <a:custGeom>
            <a:avLst/>
            <a:gdLst/>
            <a:ahLst/>
            <a:cxnLst/>
            <a:rect l="l" t="t" r="r" b="b"/>
            <a:pathLst>
              <a:path w="62230" h="116840">
                <a:moveTo>
                  <a:pt x="7620" y="91553"/>
                </a:moveTo>
                <a:lnTo>
                  <a:pt x="1181" y="93865"/>
                </a:lnTo>
                <a:lnTo>
                  <a:pt x="0" y="96189"/>
                </a:lnTo>
                <a:lnTo>
                  <a:pt x="50" y="98665"/>
                </a:lnTo>
                <a:lnTo>
                  <a:pt x="3681" y="105999"/>
                </a:lnTo>
                <a:lnTo>
                  <a:pt x="10709" y="111689"/>
                </a:lnTo>
                <a:lnTo>
                  <a:pt x="18713" y="115360"/>
                </a:lnTo>
                <a:lnTo>
                  <a:pt x="25273" y="116636"/>
                </a:lnTo>
                <a:lnTo>
                  <a:pt x="29921" y="116598"/>
                </a:lnTo>
                <a:lnTo>
                  <a:pt x="35826" y="114159"/>
                </a:lnTo>
                <a:lnTo>
                  <a:pt x="34251" y="103110"/>
                </a:lnTo>
                <a:lnTo>
                  <a:pt x="26377" y="98615"/>
                </a:lnTo>
                <a:lnTo>
                  <a:pt x="21932" y="96367"/>
                </a:lnTo>
                <a:lnTo>
                  <a:pt x="23011" y="93966"/>
                </a:lnTo>
                <a:lnTo>
                  <a:pt x="16357" y="93966"/>
                </a:lnTo>
                <a:lnTo>
                  <a:pt x="12255" y="92493"/>
                </a:lnTo>
                <a:lnTo>
                  <a:pt x="7620" y="91553"/>
                </a:lnTo>
                <a:close/>
              </a:path>
              <a:path w="62230" h="116840">
                <a:moveTo>
                  <a:pt x="48926" y="0"/>
                </a:moveTo>
                <a:lnTo>
                  <a:pt x="45161" y="1828"/>
                </a:lnTo>
                <a:lnTo>
                  <a:pt x="37678" y="23625"/>
                </a:lnTo>
                <a:lnTo>
                  <a:pt x="30130" y="47869"/>
                </a:lnTo>
                <a:lnTo>
                  <a:pt x="22897" y="72126"/>
                </a:lnTo>
                <a:lnTo>
                  <a:pt x="16357" y="93966"/>
                </a:lnTo>
                <a:lnTo>
                  <a:pt x="23011" y="93966"/>
                </a:lnTo>
                <a:lnTo>
                  <a:pt x="26552" y="86087"/>
                </a:lnTo>
                <a:lnTo>
                  <a:pt x="37988" y="61869"/>
                </a:lnTo>
                <a:lnTo>
                  <a:pt x="51440" y="33043"/>
                </a:lnTo>
                <a:lnTo>
                  <a:pt x="62103" y="8940"/>
                </a:lnTo>
                <a:lnTo>
                  <a:pt x="60566" y="5053"/>
                </a:lnTo>
                <a:lnTo>
                  <a:pt x="55118" y="1574"/>
                </a:lnTo>
                <a:lnTo>
                  <a:pt x="48926" y="0"/>
                </a:lnTo>
                <a:close/>
              </a:path>
            </a:pathLst>
          </a:custGeom>
          <a:solidFill>
            <a:srgbClr val="5E71AE">
              <a:alpha val="8998"/>
            </a:srgbClr>
          </a:solidFill>
        </p:spPr>
        <p:txBody>
          <a:bodyPr wrap="square" lIns="0" tIns="0" rIns="0" bIns="0" rtlCol="0"/>
          <a:lstStyle/>
          <a:p>
            <a:pPr defTabSz="1243767"/>
            <a:endParaRPr sz="244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2036165" y="215117"/>
            <a:ext cx="106342" cy="118382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43767"/>
            <a:endParaRPr sz="244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1790692" y="144471"/>
            <a:ext cx="169397" cy="17225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43767"/>
            <a:endParaRPr sz="244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2016359" y="455394"/>
            <a:ext cx="99710" cy="128656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43767"/>
            <a:endParaRPr sz="244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8" name="object 108"/>
          <p:cNvSpPr/>
          <p:nvPr/>
        </p:nvSpPr>
        <p:spPr>
          <a:xfrm>
            <a:off x="1846796" y="205784"/>
            <a:ext cx="262358" cy="346355"/>
          </a:xfrm>
          <a:custGeom>
            <a:avLst/>
            <a:gdLst/>
            <a:ahLst/>
            <a:cxnLst/>
            <a:rect l="l" t="t" r="r" b="b"/>
            <a:pathLst>
              <a:path w="257175" h="254635">
                <a:moveTo>
                  <a:pt x="111743" y="0"/>
                </a:moveTo>
                <a:lnTo>
                  <a:pt x="66644" y="14262"/>
                </a:lnTo>
                <a:lnTo>
                  <a:pt x="31735" y="43878"/>
                </a:lnTo>
                <a:lnTo>
                  <a:pt x="8894" y="83266"/>
                </a:lnTo>
                <a:lnTo>
                  <a:pt x="0" y="126842"/>
                </a:lnTo>
                <a:lnTo>
                  <a:pt x="6930" y="169024"/>
                </a:lnTo>
                <a:lnTo>
                  <a:pt x="30533" y="206928"/>
                </a:lnTo>
                <a:lnTo>
                  <a:pt x="65497" y="235114"/>
                </a:lnTo>
                <a:lnTo>
                  <a:pt x="107404" y="251639"/>
                </a:lnTo>
                <a:lnTo>
                  <a:pt x="151838" y="254560"/>
                </a:lnTo>
                <a:lnTo>
                  <a:pt x="194382" y="241935"/>
                </a:lnTo>
                <a:lnTo>
                  <a:pt x="217562" y="226169"/>
                </a:lnTo>
                <a:lnTo>
                  <a:pt x="236536" y="205624"/>
                </a:lnTo>
                <a:lnTo>
                  <a:pt x="250124" y="181275"/>
                </a:lnTo>
                <a:lnTo>
                  <a:pt x="257145" y="154101"/>
                </a:lnTo>
                <a:lnTo>
                  <a:pt x="256528" y="125049"/>
                </a:lnTo>
                <a:lnTo>
                  <a:pt x="235057" y="70946"/>
                </a:lnTo>
                <a:lnTo>
                  <a:pt x="195305" y="28810"/>
                </a:lnTo>
                <a:lnTo>
                  <a:pt x="140826" y="2218"/>
                </a:lnTo>
                <a:lnTo>
                  <a:pt x="111743" y="0"/>
                </a:lnTo>
                <a:close/>
              </a:path>
            </a:pathLst>
          </a:custGeom>
          <a:solidFill>
            <a:srgbClr val="5E71AE">
              <a:alpha val="8998"/>
            </a:srgbClr>
          </a:solidFill>
        </p:spPr>
        <p:txBody>
          <a:bodyPr wrap="square" lIns="0" tIns="0" rIns="0" bIns="0" rtlCol="0"/>
          <a:lstStyle/>
          <a:p>
            <a:pPr defTabSz="1243767"/>
            <a:endParaRPr sz="244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1799459" y="179711"/>
            <a:ext cx="340954" cy="431974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43767"/>
            <a:endParaRPr sz="244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0" name="object 110"/>
          <p:cNvSpPr/>
          <p:nvPr/>
        </p:nvSpPr>
        <p:spPr>
          <a:xfrm>
            <a:off x="942668" y="2486823"/>
            <a:ext cx="332319" cy="292804"/>
          </a:xfrm>
          <a:custGeom>
            <a:avLst/>
            <a:gdLst/>
            <a:ahLst/>
            <a:cxnLst/>
            <a:rect l="l" t="t" r="r" b="b"/>
            <a:pathLst>
              <a:path w="325755" h="215264">
                <a:moveTo>
                  <a:pt x="31052" y="0"/>
                </a:moveTo>
                <a:lnTo>
                  <a:pt x="19266" y="2827"/>
                </a:lnTo>
                <a:lnTo>
                  <a:pt x="7050" y="17059"/>
                </a:lnTo>
                <a:lnTo>
                  <a:pt x="0" y="34200"/>
                </a:lnTo>
                <a:lnTo>
                  <a:pt x="3708" y="45758"/>
                </a:lnTo>
                <a:lnTo>
                  <a:pt x="42298" y="65783"/>
                </a:lnTo>
                <a:lnTo>
                  <a:pt x="85004" y="86639"/>
                </a:lnTo>
                <a:lnTo>
                  <a:pt x="129805" y="107710"/>
                </a:lnTo>
                <a:lnTo>
                  <a:pt x="256578" y="166052"/>
                </a:lnTo>
                <a:lnTo>
                  <a:pt x="252495" y="174704"/>
                </a:lnTo>
                <a:lnTo>
                  <a:pt x="249407" y="183621"/>
                </a:lnTo>
                <a:lnTo>
                  <a:pt x="247832" y="192421"/>
                </a:lnTo>
                <a:lnTo>
                  <a:pt x="248285" y="200723"/>
                </a:lnTo>
                <a:lnTo>
                  <a:pt x="250114" y="209588"/>
                </a:lnTo>
                <a:lnTo>
                  <a:pt x="256299" y="213944"/>
                </a:lnTo>
                <a:lnTo>
                  <a:pt x="263423" y="214807"/>
                </a:lnTo>
                <a:lnTo>
                  <a:pt x="285974" y="207378"/>
                </a:lnTo>
                <a:lnTo>
                  <a:pt x="305181" y="189514"/>
                </a:lnTo>
                <a:lnTo>
                  <a:pt x="318988" y="168018"/>
                </a:lnTo>
                <a:lnTo>
                  <a:pt x="324878" y="151015"/>
                </a:lnTo>
                <a:lnTo>
                  <a:pt x="265735" y="151015"/>
                </a:lnTo>
                <a:lnTo>
                  <a:pt x="252676" y="143058"/>
                </a:lnTo>
                <a:lnTo>
                  <a:pt x="121532" y="57022"/>
                </a:lnTo>
                <a:lnTo>
                  <a:pt x="71691" y="25002"/>
                </a:lnTo>
                <a:lnTo>
                  <a:pt x="31052" y="0"/>
                </a:lnTo>
                <a:close/>
              </a:path>
              <a:path w="325755" h="215264">
                <a:moveTo>
                  <a:pt x="306337" y="118389"/>
                </a:moveTo>
                <a:lnTo>
                  <a:pt x="294324" y="121826"/>
                </a:lnTo>
                <a:lnTo>
                  <a:pt x="283074" y="130263"/>
                </a:lnTo>
                <a:lnTo>
                  <a:pt x="273304" y="140920"/>
                </a:lnTo>
                <a:lnTo>
                  <a:pt x="265735" y="151015"/>
                </a:lnTo>
                <a:lnTo>
                  <a:pt x="324878" y="151015"/>
                </a:lnTo>
                <a:lnTo>
                  <a:pt x="325336" y="149694"/>
                </a:lnTo>
                <a:lnTo>
                  <a:pt x="325398" y="139152"/>
                </a:lnTo>
                <a:lnTo>
                  <a:pt x="322575" y="129012"/>
                </a:lnTo>
                <a:lnTo>
                  <a:pt x="316383" y="121387"/>
                </a:lnTo>
                <a:lnTo>
                  <a:pt x="306337" y="118389"/>
                </a:lnTo>
                <a:close/>
              </a:path>
            </a:pathLst>
          </a:custGeom>
          <a:solidFill>
            <a:srgbClr val="5E71AE">
              <a:alpha val="8998"/>
            </a:srgbClr>
          </a:solidFill>
        </p:spPr>
        <p:txBody>
          <a:bodyPr wrap="square" lIns="0" tIns="0" rIns="0" bIns="0" rtlCol="0"/>
          <a:lstStyle/>
          <a:p>
            <a:pPr defTabSz="1243767"/>
            <a:endParaRPr sz="244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1" name="object 111"/>
          <p:cNvSpPr/>
          <p:nvPr/>
        </p:nvSpPr>
        <p:spPr>
          <a:xfrm>
            <a:off x="887060" y="1902865"/>
            <a:ext cx="305112" cy="344627"/>
          </a:xfrm>
          <a:custGeom>
            <a:avLst/>
            <a:gdLst/>
            <a:ahLst/>
            <a:cxnLst/>
            <a:rect l="l" t="t" r="r" b="b"/>
            <a:pathLst>
              <a:path w="299084" h="253364">
                <a:moveTo>
                  <a:pt x="243203" y="0"/>
                </a:moveTo>
                <a:lnTo>
                  <a:pt x="233666" y="2363"/>
                </a:lnTo>
                <a:lnTo>
                  <a:pt x="226673" y="10182"/>
                </a:lnTo>
                <a:lnTo>
                  <a:pt x="224680" y="22515"/>
                </a:lnTo>
                <a:lnTo>
                  <a:pt x="227535" y="36288"/>
                </a:lnTo>
                <a:lnTo>
                  <a:pt x="233025" y="49663"/>
                </a:lnTo>
                <a:lnTo>
                  <a:pt x="238941" y="60804"/>
                </a:lnTo>
                <a:lnTo>
                  <a:pt x="226186" y="69236"/>
                </a:lnTo>
                <a:lnTo>
                  <a:pt x="92544" y="151335"/>
                </a:lnTo>
                <a:lnTo>
                  <a:pt x="42366" y="182826"/>
                </a:lnTo>
                <a:lnTo>
                  <a:pt x="2454" y="208975"/>
                </a:lnTo>
                <a:lnTo>
                  <a:pt x="0" y="220842"/>
                </a:lnTo>
                <a:lnTo>
                  <a:pt x="7687" y="237951"/>
                </a:lnTo>
                <a:lnTo>
                  <a:pt x="20203" y="251625"/>
                </a:lnTo>
                <a:lnTo>
                  <a:pt x="32236" y="253184"/>
                </a:lnTo>
                <a:lnTo>
                  <a:pt x="66774" y="226775"/>
                </a:lnTo>
                <a:lnTo>
                  <a:pt x="103813" y="196993"/>
                </a:lnTo>
                <a:lnTo>
                  <a:pt x="141937" y="165406"/>
                </a:lnTo>
                <a:lnTo>
                  <a:pt x="231346" y="90014"/>
                </a:lnTo>
                <a:lnTo>
                  <a:pt x="248656" y="75485"/>
                </a:lnTo>
                <a:lnTo>
                  <a:pt x="297455" y="75485"/>
                </a:lnTo>
                <a:lnTo>
                  <a:pt x="298556" y="66451"/>
                </a:lnTo>
                <a:lnTo>
                  <a:pt x="290558" y="41473"/>
                </a:lnTo>
                <a:lnTo>
                  <a:pt x="276977" y="19836"/>
                </a:lnTo>
                <a:lnTo>
                  <a:pt x="263096" y="6296"/>
                </a:lnTo>
                <a:lnTo>
                  <a:pt x="253581" y="1756"/>
                </a:lnTo>
                <a:lnTo>
                  <a:pt x="243203" y="0"/>
                </a:lnTo>
                <a:close/>
              </a:path>
              <a:path w="299084" h="253364">
                <a:moveTo>
                  <a:pt x="297455" y="75485"/>
                </a:moveTo>
                <a:lnTo>
                  <a:pt x="248656" y="75485"/>
                </a:lnTo>
                <a:lnTo>
                  <a:pt x="254748" y="82860"/>
                </a:lnTo>
                <a:lnTo>
                  <a:pt x="261507" y="89444"/>
                </a:lnTo>
                <a:lnTo>
                  <a:pt x="268807" y="94611"/>
                </a:lnTo>
                <a:lnTo>
                  <a:pt x="276520" y="97736"/>
                </a:lnTo>
                <a:lnTo>
                  <a:pt x="285309" y="99856"/>
                </a:lnTo>
                <a:lnTo>
                  <a:pt x="291887" y="96110"/>
                </a:lnTo>
                <a:lnTo>
                  <a:pt x="295633" y="90097"/>
                </a:lnTo>
                <a:lnTo>
                  <a:pt x="295754" y="89444"/>
                </a:lnTo>
                <a:lnTo>
                  <a:pt x="297455" y="75485"/>
                </a:lnTo>
                <a:close/>
              </a:path>
            </a:pathLst>
          </a:custGeom>
          <a:solidFill>
            <a:srgbClr val="5E71AE">
              <a:alpha val="8998"/>
            </a:srgbClr>
          </a:solidFill>
        </p:spPr>
        <p:txBody>
          <a:bodyPr wrap="square" lIns="0" tIns="0" rIns="0" bIns="0" rtlCol="0"/>
          <a:lstStyle/>
          <a:p>
            <a:pPr defTabSz="1243767"/>
            <a:endParaRPr sz="244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2" name="object 112"/>
          <p:cNvSpPr/>
          <p:nvPr/>
        </p:nvSpPr>
        <p:spPr>
          <a:xfrm>
            <a:off x="717614" y="1855716"/>
            <a:ext cx="367301" cy="1008834"/>
          </a:xfrm>
          <a:custGeom>
            <a:avLst/>
            <a:gdLst/>
            <a:ahLst/>
            <a:cxnLst/>
            <a:rect l="l" t="t" r="r" b="b"/>
            <a:pathLst>
              <a:path w="360045" h="741680">
                <a:moveTo>
                  <a:pt x="19082" y="0"/>
                </a:moveTo>
                <a:lnTo>
                  <a:pt x="0" y="2216"/>
                </a:lnTo>
                <a:lnTo>
                  <a:pt x="0" y="741155"/>
                </a:lnTo>
                <a:lnTo>
                  <a:pt x="55641" y="734372"/>
                </a:lnTo>
                <a:lnTo>
                  <a:pt x="100168" y="720637"/>
                </a:lnTo>
                <a:lnTo>
                  <a:pt x="142331" y="701257"/>
                </a:lnTo>
                <a:lnTo>
                  <a:pt x="181793" y="676777"/>
                </a:lnTo>
                <a:lnTo>
                  <a:pt x="218219" y="647736"/>
                </a:lnTo>
                <a:lnTo>
                  <a:pt x="251271" y="614678"/>
                </a:lnTo>
                <a:lnTo>
                  <a:pt x="280614" y="578143"/>
                </a:lnTo>
                <a:lnTo>
                  <a:pt x="305912" y="538675"/>
                </a:lnTo>
                <a:lnTo>
                  <a:pt x="326828" y="496814"/>
                </a:lnTo>
                <a:lnTo>
                  <a:pt x="343026" y="453104"/>
                </a:lnTo>
                <a:lnTo>
                  <a:pt x="354169" y="408085"/>
                </a:lnTo>
                <a:lnTo>
                  <a:pt x="359923" y="362299"/>
                </a:lnTo>
                <a:lnTo>
                  <a:pt x="359950" y="316289"/>
                </a:lnTo>
                <a:lnTo>
                  <a:pt x="353914" y="270596"/>
                </a:lnTo>
                <a:lnTo>
                  <a:pt x="341480" y="225763"/>
                </a:lnTo>
                <a:lnTo>
                  <a:pt x="323037" y="183034"/>
                </a:lnTo>
                <a:lnTo>
                  <a:pt x="299228" y="143080"/>
                </a:lnTo>
                <a:lnTo>
                  <a:pt x="270485" y="106608"/>
                </a:lnTo>
                <a:lnTo>
                  <a:pt x="237242" y="74328"/>
                </a:lnTo>
                <a:lnTo>
                  <a:pt x="199931" y="46946"/>
                </a:lnTo>
                <a:lnTo>
                  <a:pt x="158984" y="25171"/>
                </a:lnTo>
                <a:lnTo>
                  <a:pt x="114835" y="9710"/>
                </a:lnTo>
                <a:lnTo>
                  <a:pt x="67255" y="1150"/>
                </a:lnTo>
                <a:lnTo>
                  <a:pt x="19082" y="0"/>
                </a:lnTo>
                <a:close/>
              </a:path>
            </a:pathLst>
          </a:custGeom>
          <a:solidFill>
            <a:srgbClr val="5E71AE">
              <a:alpha val="8998"/>
            </a:srgbClr>
          </a:solidFill>
        </p:spPr>
        <p:txBody>
          <a:bodyPr wrap="square" lIns="0" tIns="0" rIns="0" bIns="0" rtlCol="0"/>
          <a:lstStyle/>
          <a:p>
            <a:pPr defTabSz="1243767"/>
            <a:endParaRPr sz="244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3" name="object 113"/>
          <p:cNvSpPr/>
          <p:nvPr/>
        </p:nvSpPr>
        <p:spPr>
          <a:xfrm>
            <a:off x="7381393" y="4167816"/>
            <a:ext cx="1048622" cy="1624206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43767"/>
            <a:endParaRPr sz="244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4" name="object 114"/>
          <p:cNvSpPr/>
          <p:nvPr/>
        </p:nvSpPr>
        <p:spPr>
          <a:xfrm>
            <a:off x="717614" y="1924748"/>
            <a:ext cx="338150" cy="894822"/>
          </a:xfrm>
          <a:custGeom>
            <a:avLst/>
            <a:gdLst/>
            <a:ahLst/>
            <a:cxnLst/>
            <a:rect l="l" t="t" r="r" b="b"/>
            <a:pathLst>
              <a:path w="331470" h="657860">
                <a:moveTo>
                  <a:pt x="0" y="0"/>
                </a:moveTo>
                <a:lnTo>
                  <a:pt x="0" y="657408"/>
                </a:lnTo>
                <a:lnTo>
                  <a:pt x="38600" y="652842"/>
                </a:lnTo>
                <a:lnTo>
                  <a:pt x="85787" y="638515"/>
                </a:lnTo>
                <a:lnTo>
                  <a:pt x="130403" y="616849"/>
                </a:lnTo>
                <a:lnTo>
                  <a:pt x="171762" y="589027"/>
                </a:lnTo>
                <a:lnTo>
                  <a:pt x="209179" y="556231"/>
                </a:lnTo>
                <a:lnTo>
                  <a:pt x="241968" y="519645"/>
                </a:lnTo>
                <a:lnTo>
                  <a:pt x="270005" y="479852"/>
                </a:lnTo>
                <a:lnTo>
                  <a:pt x="294638" y="434970"/>
                </a:lnTo>
                <a:lnTo>
                  <a:pt x="314180" y="386628"/>
                </a:lnTo>
                <a:lnTo>
                  <a:pt x="326944" y="336460"/>
                </a:lnTo>
                <a:lnTo>
                  <a:pt x="331244" y="286097"/>
                </a:lnTo>
                <a:lnTo>
                  <a:pt x="325394" y="237171"/>
                </a:lnTo>
                <a:lnTo>
                  <a:pt x="310442" y="191945"/>
                </a:lnTo>
                <a:lnTo>
                  <a:pt x="288969" y="151082"/>
                </a:lnTo>
                <a:lnTo>
                  <a:pt x="261814" y="114736"/>
                </a:lnTo>
                <a:lnTo>
                  <a:pt x="229815" y="83064"/>
                </a:lnTo>
                <a:lnTo>
                  <a:pt x="193810" y="56219"/>
                </a:lnTo>
                <a:lnTo>
                  <a:pt x="154637" y="34358"/>
                </a:lnTo>
                <a:lnTo>
                  <a:pt x="113136" y="17636"/>
                </a:lnTo>
                <a:lnTo>
                  <a:pt x="70144" y="6207"/>
                </a:lnTo>
                <a:lnTo>
                  <a:pt x="26499" y="228"/>
                </a:lnTo>
                <a:lnTo>
                  <a:pt x="0" y="0"/>
                </a:lnTo>
                <a:close/>
              </a:path>
            </a:pathLst>
          </a:custGeom>
          <a:solidFill>
            <a:srgbClr val="7188B9">
              <a:alpha val="8998"/>
            </a:srgbClr>
          </a:solidFill>
        </p:spPr>
        <p:txBody>
          <a:bodyPr wrap="square" lIns="0" tIns="0" rIns="0" bIns="0" rtlCol="0"/>
          <a:lstStyle/>
          <a:p>
            <a:pPr defTabSz="1243767"/>
            <a:endParaRPr sz="244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5" name="object 115"/>
          <p:cNvSpPr/>
          <p:nvPr/>
        </p:nvSpPr>
        <p:spPr>
          <a:xfrm>
            <a:off x="782480" y="2773585"/>
            <a:ext cx="132675" cy="299889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43767"/>
            <a:endParaRPr sz="244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6" name="object 116"/>
          <p:cNvSpPr/>
          <p:nvPr/>
        </p:nvSpPr>
        <p:spPr>
          <a:xfrm>
            <a:off x="966122" y="2358212"/>
            <a:ext cx="237741" cy="101056"/>
          </a:xfrm>
          <a:custGeom>
            <a:avLst/>
            <a:gdLst/>
            <a:ahLst/>
            <a:cxnLst/>
            <a:rect l="l" t="t" r="r" b="b"/>
            <a:pathLst>
              <a:path w="233045" h="74294">
                <a:moveTo>
                  <a:pt x="231129" y="45964"/>
                </a:moveTo>
                <a:lnTo>
                  <a:pt x="195605" y="45964"/>
                </a:lnTo>
                <a:lnTo>
                  <a:pt x="195846" y="54460"/>
                </a:lnTo>
                <a:lnTo>
                  <a:pt x="197421" y="63553"/>
                </a:lnTo>
                <a:lnTo>
                  <a:pt x="206184" y="73637"/>
                </a:lnTo>
                <a:lnTo>
                  <a:pt x="211251" y="74145"/>
                </a:lnTo>
                <a:lnTo>
                  <a:pt x="215722" y="72291"/>
                </a:lnTo>
                <a:lnTo>
                  <a:pt x="226494" y="60489"/>
                </a:lnTo>
                <a:lnTo>
                  <a:pt x="231129" y="45964"/>
                </a:lnTo>
                <a:close/>
              </a:path>
              <a:path w="233045" h="74294">
                <a:moveTo>
                  <a:pt x="8445" y="23027"/>
                </a:moveTo>
                <a:lnTo>
                  <a:pt x="2464" y="28578"/>
                </a:lnTo>
                <a:lnTo>
                  <a:pt x="0" y="40961"/>
                </a:lnTo>
                <a:lnTo>
                  <a:pt x="1526" y="53347"/>
                </a:lnTo>
                <a:lnTo>
                  <a:pt x="7518" y="58905"/>
                </a:lnTo>
                <a:lnTo>
                  <a:pt x="52492" y="57063"/>
                </a:lnTo>
                <a:lnTo>
                  <a:pt x="101957" y="53601"/>
                </a:lnTo>
                <a:lnTo>
                  <a:pt x="195605" y="45964"/>
                </a:lnTo>
                <a:lnTo>
                  <a:pt x="231129" y="45964"/>
                </a:lnTo>
                <a:lnTo>
                  <a:pt x="231862" y="43668"/>
                </a:lnTo>
                <a:lnTo>
                  <a:pt x="232420" y="34114"/>
                </a:lnTo>
                <a:lnTo>
                  <a:pt x="196011" y="34114"/>
                </a:lnTo>
                <a:lnTo>
                  <a:pt x="174032" y="32998"/>
                </a:lnTo>
                <a:lnTo>
                  <a:pt x="59864" y="25337"/>
                </a:lnTo>
                <a:lnTo>
                  <a:pt x="8445" y="23027"/>
                </a:lnTo>
                <a:close/>
              </a:path>
              <a:path w="233045" h="74294">
                <a:moveTo>
                  <a:pt x="215928" y="0"/>
                </a:moveTo>
                <a:lnTo>
                  <a:pt x="196011" y="34114"/>
                </a:lnTo>
                <a:lnTo>
                  <a:pt x="232420" y="34114"/>
                </a:lnTo>
                <a:lnTo>
                  <a:pt x="232865" y="26499"/>
                </a:lnTo>
                <a:lnTo>
                  <a:pt x="230543" y="13655"/>
                </a:lnTo>
                <a:lnTo>
                  <a:pt x="227092" y="7449"/>
                </a:lnTo>
                <a:lnTo>
                  <a:pt x="222083" y="2431"/>
                </a:lnTo>
                <a:lnTo>
                  <a:pt x="215928" y="0"/>
                </a:lnTo>
                <a:close/>
              </a:path>
            </a:pathLst>
          </a:custGeom>
          <a:solidFill>
            <a:srgbClr val="7188B9">
              <a:alpha val="8998"/>
            </a:srgbClr>
          </a:solidFill>
        </p:spPr>
        <p:txBody>
          <a:bodyPr wrap="square" lIns="0" tIns="0" rIns="0" bIns="0" rtlCol="0"/>
          <a:lstStyle/>
          <a:p>
            <a:pPr defTabSz="1243767"/>
            <a:endParaRPr sz="244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7" name="object 117"/>
          <p:cNvSpPr/>
          <p:nvPr/>
        </p:nvSpPr>
        <p:spPr>
          <a:xfrm>
            <a:off x="866737" y="1771469"/>
            <a:ext cx="140558" cy="302193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43767"/>
            <a:endParaRPr sz="244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8" name="object 118"/>
          <p:cNvSpPr/>
          <p:nvPr/>
        </p:nvSpPr>
        <p:spPr>
          <a:xfrm>
            <a:off x="717614" y="1762220"/>
            <a:ext cx="38220" cy="315261"/>
          </a:xfrm>
          <a:custGeom>
            <a:avLst/>
            <a:gdLst/>
            <a:ahLst/>
            <a:cxnLst/>
            <a:rect l="l" t="t" r="r" b="b"/>
            <a:pathLst>
              <a:path w="37465" h="231775">
                <a:moveTo>
                  <a:pt x="3015" y="0"/>
                </a:moveTo>
                <a:lnTo>
                  <a:pt x="0" y="77"/>
                </a:lnTo>
                <a:lnTo>
                  <a:pt x="0" y="193043"/>
                </a:lnTo>
                <a:lnTo>
                  <a:pt x="1228" y="224359"/>
                </a:lnTo>
                <a:lnTo>
                  <a:pt x="7261" y="229850"/>
                </a:lnTo>
                <a:lnTo>
                  <a:pt x="19808" y="231265"/>
                </a:lnTo>
                <a:lnTo>
                  <a:pt x="32021" y="228703"/>
                </a:lnTo>
                <a:lnTo>
                  <a:pt x="37054" y="222264"/>
                </a:lnTo>
                <a:lnTo>
                  <a:pt x="31439" y="177608"/>
                </a:lnTo>
                <a:lnTo>
                  <a:pt x="23832" y="128612"/>
                </a:lnTo>
                <a:lnTo>
                  <a:pt x="15661" y="79862"/>
                </a:lnTo>
                <a:lnTo>
                  <a:pt x="8352" y="35942"/>
                </a:lnTo>
                <a:lnTo>
                  <a:pt x="16798" y="34990"/>
                </a:lnTo>
                <a:lnTo>
                  <a:pt x="25739" y="32653"/>
                </a:lnTo>
                <a:lnTo>
                  <a:pt x="35035" y="23064"/>
                </a:lnTo>
                <a:lnTo>
                  <a:pt x="35124" y="17972"/>
                </a:lnTo>
                <a:lnTo>
                  <a:pt x="32901" y="13679"/>
                </a:lnTo>
                <a:lnTo>
                  <a:pt x="20230" y="3935"/>
                </a:lnTo>
                <a:lnTo>
                  <a:pt x="3015" y="0"/>
                </a:lnTo>
                <a:close/>
              </a:path>
            </a:pathLst>
          </a:custGeom>
          <a:solidFill>
            <a:srgbClr val="7188B9">
              <a:alpha val="8998"/>
            </a:srgbClr>
          </a:solidFill>
        </p:spPr>
        <p:txBody>
          <a:bodyPr wrap="square" lIns="0" tIns="0" rIns="0" bIns="0" rtlCol="0"/>
          <a:lstStyle/>
          <a:p>
            <a:pPr defTabSz="1243767"/>
            <a:endParaRPr sz="244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9" name="object 119"/>
          <p:cNvSpPr/>
          <p:nvPr/>
        </p:nvSpPr>
        <p:spPr>
          <a:xfrm>
            <a:off x="753609" y="2268921"/>
            <a:ext cx="235149" cy="322169"/>
          </a:xfrm>
          <a:custGeom>
            <a:avLst/>
            <a:gdLst/>
            <a:ahLst/>
            <a:cxnLst/>
            <a:rect l="l" t="t" r="r" b="b"/>
            <a:pathLst>
              <a:path w="230504" h="236855">
                <a:moveTo>
                  <a:pt x="99097" y="0"/>
                </a:moveTo>
                <a:lnTo>
                  <a:pt x="61811" y="11718"/>
                </a:lnTo>
                <a:lnTo>
                  <a:pt x="30549" y="37966"/>
                </a:lnTo>
                <a:lnTo>
                  <a:pt x="9549" y="73247"/>
                </a:lnTo>
                <a:lnTo>
                  <a:pt x="0" y="113312"/>
                </a:lnTo>
                <a:lnTo>
                  <a:pt x="3088" y="153908"/>
                </a:lnTo>
                <a:lnTo>
                  <a:pt x="20003" y="190788"/>
                </a:lnTo>
                <a:lnTo>
                  <a:pt x="58303" y="224246"/>
                </a:lnTo>
                <a:lnTo>
                  <a:pt x="107595" y="236254"/>
                </a:lnTo>
                <a:lnTo>
                  <a:pt x="133812" y="231950"/>
                </a:lnTo>
                <a:lnTo>
                  <a:pt x="180007" y="205534"/>
                </a:lnTo>
                <a:lnTo>
                  <a:pt x="213015" y="164119"/>
                </a:lnTo>
                <a:lnTo>
                  <a:pt x="230054" y="111378"/>
                </a:lnTo>
                <a:lnTo>
                  <a:pt x="228308" y="84768"/>
                </a:lnTo>
                <a:lnTo>
                  <a:pt x="209584" y="45793"/>
                </a:lnTo>
                <a:lnTo>
                  <a:pt x="178278" y="18018"/>
                </a:lnTo>
                <a:lnTo>
                  <a:pt x="139684" y="2427"/>
                </a:lnTo>
                <a:lnTo>
                  <a:pt x="99097" y="0"/>
                </a:lnTo>
                <a:close/>
              </a:path>
            </a:pathLst>
          </a:custGeom>
          <a:solidFill>
            <a:srgbClr val="5E71AE">
              <a:alpha val="8998"/>
            </a:srgbClr>
          </a:solidFill>
        </p:spPr>
        <p:txBody>
          <a:bodyPr wrap="square" lIns="0" tIns="0" rIns="0" bIns="0" rtlCol="0"/>
          <a:lstStyle/>
          <a:p>
            <a:pPr defTabSz="1243767"/>
            <a:endParaRPr sz="244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0" name="object 120"/>
          <p:cNvSpPr/>
          <p:nvPr/>
        </p:nvSpPr>
        <p:spPr>
          <a:xfrm>
            <a:off x="1085654" y="181136"/>
            <a:ext cx="332319" cy="292804"/>
          </a:xfrm>
          <a:custGeom>
            <a:avLst/>
            <a:gdLst/>
            <a:ahLst/>
            <a:cxnLst/>
            <a:rect l="l" t="t" r="r" b="b"/>
            <a:pathLst>
              <a:path w="325755" h="215265">
                <a:moveTo>
                  <a:pt x="31052" y="0"/>
                </a:moveTo>
                <a:lnTo>
                  <a:pt x="19266" y="2827"/>
                </a:lnTo>
                <a:lnTo>
                  <a:pt x="7050" y="17059"/>
                </a:lnTo>
                <a:lnTo>
                  <a:pt x="0" y="34200"/>
                </a:lnTo>
                <a:lnTo>
                  <a:pt x="3708" y="45758"/>
                </a:lnTo>
                <a:lnTo>
                  <a:pt x="42298" y="65783"/>
                </a:lnTo>
                <a:lnTo>
                  <a:pt x="85004" y="86639"/>
                </a:lnTo>
                <a:lnTo>
                  <a:pt x="129805" y="107710"/>
                </a:lnTo>
                <a:lnTo>
                  <a:pt x="256578" y="166052"/>
                </a:lnTo>
                <a:lnTo>
                  <a:pt x="252495" y="174704"/>
                </a:lnTo>
                <a:lnTo>
                  <a:pt x="249407" y="183621"/>
                </a:lnTo>
                <a:lnTo>
                  <a:pt x="247832" y="192421"/>
                </a:lnTo>
                <a:lnTo>
                  <a:pt x="248285" y="200723"/>
                </a:lnTo>
                <a:lnTo>
                  <a:pt x="250114" y="209588"/>
                </a:lnTo>
                <a:lnTo>
                  <a:pt x="256299" y="213944"/>
                </a:lnTo>
                <a:lnTo>
                  <a:pt x="263423" y="214807"/>
                </a:lnTo>
                <a:lnTo>
                  <a:pt x="285974" y="207378"/>
                </a:lnTo>
                <a:lnTo>
                  <a:pt x="305181" y="189514"/>
                </a:lnTo>
                <a:lnTo>
                  <a:pt x="318988" y="168018"/>
                </a:lnTo>
                <a:lnTo>
                  <a:pt x="324878" y="151015"/>
                </a:lnTo>
                <a:lnTo>
                  <a:pt x="265735" y="151015"/>
                </a:lnTo>
                <a:lnTo>
                  <a:pt x="252676" y="143058"/>
                </a:lnTo>
                <a:lnTo>
                  <a:pt x="121532" y="57022"/>
                </a:lnTo>
                <a:lnTo>
                  <a:pt x="71691" y="25002"/>
                </a:lnTo>
                <a:lnTo>
                  <a:pt x="31052" y="0"/>
                </a:lnTo>
                <a:close/>
              </a:path>
              <a:path w="325755" h="215265">
                <a:moveTo>
                  <a:pt x="306337" y="118389"/>
                </a:moveTo>
                <a:lnTo>
                  <a:pt x="294324" y="121826"/>
                </a:lnTo>
                <a:lnTo>
                  <a:pt x="283074" y="130263"/>
                </a:lnTo>
                <a:lnTo>
                  <a:pt x="273304" y="140920"/>
                </a:lnTo>
                <a:lnTo>
                  <a:pt x="265735" y="151015"/>
                </a:lnTo>
                <a:lnTo>
                  <a:pt x="324878" y="151015"/>
                </a:lnTo>
                <a:lnTo>
                  <a:pt x="325336" y="149694"/>
                </a:lnTo>
                <a:lnTo>
                  <a:pt x="325398" y="139152"/>
                </a:lnTo>
                <a:lnTo>
                  <a:pt x="322575" y="129012"/>
                </a:lnTo>
                <a:lnTo>
                  <a:pt x="316383" y="121387"/>
                </a:lnTo>
                <a:lnTo>
                  <a:pt x="306337" y="118389"/>
                </a:lnTo>
                <a:close/>
              </a:path>
            </a:pathLst>
          </a:custGeom>
          <a:solidFill>
            <a:srgbClr val="5E71AE">
              <a:alpha val="8998"/>
            </a:srgbClr>
          </a:solidFill>
        </p:spPr>
        <p:txBody>
          <a:bodyPr wrap="square" lIns="0" tIns="0" rIns="0" bIns="0" rtlCol="0"/>
          <a:lstStyle/>
          <a:p>
            <a:pPr defTabSz="1243767"/>
            <a:endParaRPr sz="244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1" name="object 121"/>
          <p:cNvSpPr/>
          <p:nvPr/>
        </p:nvSpPr>
        <p:spPr>
          <a:xfrm>
            <a:off x="717613" y="0"/>
            <a:ext cx="510464" cy="559696"/>
          </a:xfrm>
          <a:custGeom>
            <a:avLst/>
            <a:gdLst/>
            <a:ahLst/>
            <a:cxnLst/>
            <a:rect l="l" t="t" r="r" b="b"/>
            <a:pathLst>
              <a:path w="500380" h="411480">
                <a:moveTo>
                  <a:pt x="500105" y="0"/>
                </a:moveTo>
                <a:lnTo>
                  <a:pt x="0" y="0"/>
                </a:lnTo>
                <a:lnTo>
                  <a:pt x="0" y="385747"/>
                </a:lnTo>
                <a:lnTo>
                  <a:pt x="30304" y="396569"/>
                </a:lnTo>
                <a:lnTo>
                  <a:pt x="71835" y="406271"/>
                </a:lnTo>
                <a:lnTo>
                  <a:pt x="113640" y="410860"/>
                </a:lnTo>
                <a:lnTo>
                  <a:pt x="155151" y="410051"/>
                </a:lnTo>
                <a:lnTo>
                  <a:pt x="195804" y="403561"/>
                </a:lnTo>
                <a:lnTo>
                  <a:pt x="240332" y="389825"/>
                </a:lnTo>
                <a:lnTo>
                  <a:pt x="282495" y="370446"/>
                </a:lnTo>
                <a:lnTo>
                  <a:pt x="321957" y="345965"/>
                </a:lnTo>
                <a:lnTo>
                  <a:pt x="358382" y="316925"/>
                </a:lnTo>
                <a:lnTo>
                  <a:pt x="391435" y="283866"/>
                </a:lnTo>
                <a:lnTo>
                  <a:pt x="420778" y="247332"/>
                </a:lnTo>
                <a:lnTo>
                  <a:pt x="446075" y="207863"/>
                </a:lnTo>
                <a:lnTo>
                  <a:pt x="466991" y="166003"/>
                </a:lnTo>
                <a:lnTo>
                  <a:pt x="483189" y="122292"/>
                </a:lnTo>
                <a:lnTo>
                  <a:pt x="494333" y="77273"/>
                </a:lnTo>
                <a:lnTo>
                  <a:pt x="500087" y="31488"/>
                </a:lnTo>
                <a:lnTo>
                  <a:pt x="500105" y="0"/>
                </a:lnTo>
                <a:close/>
              </a:path>
            </a:pathLst>
          </a:custGeom>
          <a:solidFill>
            <a:srgbClr val="5E71AE">
              <a:alpha val="8998"/>
            </a:srgbClr>
          </a:solidFill>
        </p:spPr>
        <p:txBody>
          <a:bodyPr wrap="square" lIns="0" tIns="0" rIns="0" bIns="0" rtlCol="0"/>
          <a:lstStyle/>
          <a:p>
            <a:pPr defTabSz="1243767"/>
            <a:endParaRPr sz="244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2" name="object 122"/>
          <p:cNvSpPr/>
          <p:nvPr/>
        </p:nvSpPr>
        <p:spPr>
          <a:xfrm>
            <a:off x="717614" y="0"/>
            <a:ext cx="481313" cy="515646"/>
          </a:xfrm>
          <a:custGeom>
            <a:avLst/>
            <a:gdLst/>
            <a:ahLst/>
            <a:cxnLst/>
            <a:rect l="l" t="t" r="r" b="b"/>
            <a:pathLst>
              <a:path w="471805" h="379095">
                <a:moveTo>
                  <a:pt x="470685" y="0"/>
                </a:moveTo>
                <a:lnTo>
                  <a:pt x="0" y="0"/>
                </a:lnTo>
                <a:lnTo>
                  <a:pt x="0" y="348406"/>
                </a:lnTo>
                <a:lnTo>
                  <a:pt x="36009" y="363992"/>
                </a:lnTo>
                <a:lnTo>
                  <a:pt x="82006" y="375386"/>
                </a:lnTo>
                <a:lnTo>
                  <a:pt x="129693" y="378586"/>
                </a:lnTo>
                <a:lnTo>
                  <a:pt x="178764" y="372782"/>
                </a:lnTo>
                <a:lnTo>
                  <a:pt x="225950" y="358455"/>
                </a:lnTo>
                <a:lnTo>
                  <a:pt x="270566" y="336789"/>
                </a:lnTo>
                <a:lnTo>
                  <a:pt x="311926" y="308967"/>
                </a:lnTo>
                <a:lnTo>
                  <a:pt x="349343" y="276171"/>
                </a:lnTo>
                <a:lnTo>
                  <a:pt x="382131" y="239585"/>
                </a:lnTo>
                <a:lnTo>
                  <a:pt x="410169" y="199793"/>
                </a:lnTo>
                <a:lnTo>
                  <a:pt x="434802" y="154910"/>
                </a:lnTo>
                <a:lnTo>
                  <a:pt x="454343" y="106568"/>
                </a:lnTo>
                <a:lnTo>
                  <a:pt x="467107" y="56400"/>
                </a:lnTo>
                <a:lnTo>
                  <a:pt x="471407" y="6037"/>
                </a:lnTo>
                <a:lnTo>
                  <a:pt x="470685" y="0"/>
                </a:lnTo>
                <a:close/>
              </a:path>
            </a:pathLst>
          </a:custGeom>
          <a:solidFill>
            <a:srgbClr val="7188B9">
              <a:alpha val="8998"/>
            </a:srgbClr>
          </a:solidFill>
        </p:spPr>
        <p:txBody>
          <a:bodyPr wrap="square" lIns="0" tIns="0" rIns="0" bIns="0" rtlCol="0"/>
          <a:lstStyle/>
          <a:p>
            <a:pPr defTabSz="1243767"/>
            <a:endParaRPr sz="244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3" name="object 123"/>
          <p:cNvSpPr/>
          <p:nvPr/>
        </p:nvSpPr>
        <p:spPr>
          <a:xfrm>
            <a:off x="925469" y="467899"/>
            <a:ext cx="132675" cy="299889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43767"/>
            <a:endParaRPr sz="244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4" name="object 124"/>
          <p:cNvSpPr/>
          <p:nvPr/>
        </p:nvSpPr>
        <p:spPr>
          <a:xfrm>
            <a:off x="1109110" y="52526"/>
            <a:ext cx="237741" cy="101056"/>
          </a:xfrm>
          <a:custGeom>
            <a:avLst/>
            <a:gdLst/>
            <a:ahLst/>
            <a:cxnLst/>
            <a:rect l="l" t="t" r="r" b="b"/>
            <a:pathLst>
              <a:path w="233045" h="74295">
                <a:moveTo>
                  <a:pt x="231129" y="45964"/>
                </a:moveTo>
                <a:lnTo>
                  <a:pt x="195605" y="45964"/>
                </a:lnTo>
                <a:lnTo>
                  <a:pt x="195846" y="54460"/>
                </a:lnTo>
                <a:lnTo>
                  <a:pt x="197421" y="63553"/>
                </a:lnTo>
                <a:lnTo>
                  <a:pt x="206184" y="73637"/>
                </a:lnTo>
                <a:lnTo>
                  <a:pt x="211251" y="74145"/>
                </a:lnTo>
                <a:lnTo>
                  <a:pt x="215722" y="72291"/>
                </a:lnTo>
                <a:lnTo>
                  <a:pt x="226494" y="60489"/>
                </a:lnTo>
                <a:lnTo>
                  <a:pt x="231129" y="45964"/>
                </a:lnTo>
                <a:close/>
              </a:path>
              <a:path w="233045" h="74295">
                <a:moveTo>
                  <a:pt x="8445" y="23027"/>
                </a:moveTo>
                <a:lnTo>
                  <a:pt x="2464" y="28578"/>
                </a:lnTo>
                <a:lnTo>
                  <a:pt x="0" y="40961"/>
                </a:lnTo>
                <a:lnTo>
                  <a:pt x="1526" y="53347"/>
                </a:lnTo>
                <a:lnTo>
                  <a:pt x="7518" y="58905"/>
                </a:lnTo>
                <a:lnTo>
                  <a:pt x="52492" y="57063"/>
                </a:lnTo>
                <a:lnTo>
                  <a:pt x="101957" y="53601"/>
                </a:lnTo>
                <a:lnTo>
                  <a:pt x="195605" y="45964"/>
                </a:lnTo>
                <a:lnTo>
                  <a:pt x="231129" y="45964"/>
                </a:lnTo>
                <a:lnTo>
                  <a:pt x="231862" y="43668"/>
                </a:lnTo>
                <a:lnTo>
                  <a:pt x="232420" y="34114"/>
                </a:lnTo>
                <a:lnTo>
                  <a:pt x="196011" y="34114"/>
                </a:lnTo>
                <a:lnTo>
                  <a:pt x="174032" y="32998"/>
                </a:lnTo>
                <a:lnTo>
                  <a:pt x="59864" y="25337"/>
                </a:lnTo>
                <a:lnTo>
                  <a:pt x="8445" y="23027"/>
                </a:lnTo>
                <a:close/>
              </a:path>
              <a:path w="233045" h="74295">
                <a:moveTo>
                  <a:pt x="215928" y="0"/>
                </a:moveTo>
                <a:lnTo>
                  <a:pt x="196011" y="34114"/>
                </a:lnTo>
                <a:lnTo>
                  <a:pt x="232420" y="34114"/>
                </a:lnTo>
                <a:lnTo>
                  <a:pt x="232865" y="26499"/>
                </a:lnTo>
                <a:lnTo>
                  <a:pt x="230543" y="13655"/>
                </a:lnTo>
                <a:lnTo>
                  <a:pt x="227092" y="7449"/>
                </a:lnTo>
                <a:lnTo>
                  <a:pt x="222083" y="2431"/>
                </a:lnTo>
                <a:lnTo>
                  <a:pt x="215928" y="0"/>
                </a:lnTo>
                <a:close/>
              </a:path>
            </a:pathLst>
          </a:custGeom>
          <a:solidFill>
            <a:srgbClr val="7188B9">
              <a:alpha val="8998"/>
            </a:srgbClr>
          </a:solidFill>
        </p:spPr>
        <p:txBody>
          <a:bodyPr wrap="square" lIns="0" tIns="0" rIns="0" bIns="0" rtlCol="0"/>
          <a:lstStyle/>
          <a:p>
            <a:pPr defTabSz="1243767"/>
            <a:endParaRPr sz="244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5" name="object 125"/>
          <p:cNvSpPr/>
          <p:nvPr/>
        </p:nvSpPr>
        <p:spPr>
          <a:xfrm>
            <a:off x="896599" y="0"/>
            <a:ext cx="235149" cy="285030"/>
          </a:xfrm>
          <a:custGeom>
            <a:avLst/>
            <a:gdLst/>
            <a:ahLst/>
            <a:cxnLst/>
            <a:rect l="l" t="t" r="r" b="b"/>
            <a:pathLst>
              <a:path w="230504" h="209550">
                <a:moveTo>
                  <a:pt x="188433" y="0"/>
                </a:moveTo>
                <a:lnTo>
                  <a:pt x="43574" y="0"/>
                </a:lnTo>
                <a:lnTo>
                  <a:pt x="30549" y="10935"/>
                </a:lnTo>
                <a:lnTo>
                  <a:pt x="9549" y="46216"/>
                </a:lnTo>
                <a:lnTo>
                  <a:pt x="0" y="86281"/>
                </a:lnTo>
                <a:lnTo>
                  <a:pt x="3088" y="126878"/>
                </a:lnTo>
                <a:lnTo>
                  <a:pt x="20003" y="163757"/>
                </a:lnTo>
                <a:lnTo>
                  <a:pt x="58303" y="197215"/>
                </a:lnTo>
                <a:lnTo>
                  <a:pt x="107595" y="209223"/>
                </a:lnTo>
                <a:lnTo>
                  <a:pt x="133812" y="204919"/>
                </a:lnTo>
                <a:lnTo>
                  <a:pt x="180007" y="178503"/>
                </a:lnTo>
                <a:lnTo>
                  <a:pt x="213015" y="137088"/>
                </a:lnTo>
                <a:lnTo>
                  <a:pt x="230054" y="84347"/>
                </a:lnTo>
                <a:lnTo>
                  <a:pt x="228308" y="57737"/>
                </a:lnTo>
                <a:lnTo>
                  <a:pt x="209584" y="18763"/>
                </a:lnTo>
                <a:lnTo>
                  <a:pt x="188433" y="0"/>
                </a:lnTo>
                <a:close/>
              </a:path>
            </a:pathLst>
          </a:custGeom>
          <a:solidFill>
            <a:srgbClr val="5E71AE">
              <a:alpha val="8998"/>
            </a:srgbClr>
          </a:solidFill>
        </p:spPr>
        <p:txBody>
          <a:bodyPr wrap="square" lIns="0" tIns="0" rIns="0" bIns="0" rtlCol="0"/>
          <a:lstStyle/>
          <a:p>
            <a:pPr defTabSz="1243767"/>
            <a:endParaRPr sz="244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6" name="object 126"/>
          <p:cNvSpPr/>
          <p:nvPr/>
        </p:nvSpPr>
        <p:spPr>
          <a:xfrm>
            <a:off x="717615" y="120216"/>
            <a:ext cx="111613" cy="233299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43767"/>
            <a:endParaRPr sz="244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7" name="object 127"/>
          <p:cNvSpPr/>
          <p:nvPr/>
        </p:nvSpPr>
        <p:spPr>
          <a:xfrm>
            <a:off x="739140" y="1"/>
            <a:ext cx="93283" cy="27639"/>
          </a:xfrm>
          <a:custGeom>
            <a:avLst/>
            <a:gdLst/>
            <a:ahLst/>
            <a:cxnLst/>
            <a:rect l="l" t="t" r="r" b="b"/>
            <a:pathLst>
              <a:path w="91439" h="20320">
                <a:moveTo>
                  <a:pt x="91043" y="0"/>
                </a:moveTo>
                <a:lnTo>
                  <a:pt x="0" y="0"/>
                </a:lnTo>
                <a:lnTo>
                  <a:pt x="19554" y="14353"/>
                </a:lnTo>
                <a:lnTo>
                  <a:pt x="43917" y="19956"/>
                </a:lnTo>
                <a:lnTo>
                  <a:pt x="68480" y="16174"/>
                </a:lnTo>
                <a:lnTo>
                  <a:pt x="89060" y="2685"/>
                </a:lnTo>
                <a:lnTo>
                  <a:pt x="91043" y="0"/>
                </a:lnTo>
                <a:close/>
              </a:path>
            </a:pathLst>
          </a:custGeom>
          <a:solidFill>
            <a:srgbClr val="5E71AE">
              <a:alpha val="8998"/>
            </a:srgbClr>
          </a:solidFill>
        </p:spPr>
        <p:txBody>
          <a:bodyPr wrap="square" lIns="0" tIns="0" rIns="0" bIns="0" rtlCol="0"/>
          <a:lstStyle/>
          <a:p>
            <a:pPr defTabSz="1243767"/>
            <a:endParaRPr sz="244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8" name="object 128"/>
          <p:cNvSpPr/>
          <p:nvPr/>
        </p:nvSpPr>
        <p:spPr>
          <a:xfrm>
            <a:off x="803451" y="4103250"/>
            <a:ext cx="283735" cy="250481"/>
          </a:xfrm>
          <a:custGeom>
            <a:avLst/>
            <a:gdLst/>
            <a:ahLst/>
            <a:cxnLst/>
            <a:rect l="l" t="t" r="r" b="b"/>
            <a:pathLst>
              <a:path w="278130" h="184150">
                <a:moveTo>
                  <a:pt x="26539" y="0"/>
                </a:moveTo>
                <a:lnTo>
                  <a:pt x="16465" y="2418"/>
                </a:lnTo>
                <a:lnTo>
                  <a:pt x="6025" y="14584"/>
                </a:lnTo>
                <a:lnTo>
                  <a:pt x="0" y="29234"/>
                </a:lnTo>
                <a:lnTo>
                  <a:pt x="3171" y="39103"/>
                </a:lnTo>
                <a:lnTo>
                  <a:pt x="43226" y="59750"/>
                </a:lnTo>
                <a:lnTo>
                  <a:pt x="87854" y="81263"/>
                </a:lnTo>
                <a:lnTo>
                  <a:pt x="219299" y="141935"/>
                </a:lnTo>
                <a:lnTo>
                  <a:pt x="215815" y="149329"/>
                </a:lnTo>
                <a:lnTo>
                  <a:pt x="213179" y="156951"/>
                </a:lnTo>
                <a:lnTo>
                  <a:pt x="211832" y="164475"/>
                </a:lnTo>
                <a:lnTo>
                  <a:pt x="212213" y="171577"/>
                </a:lnTo>
                <a:lnTo>
                  <a:pt x="213775" y="179146"/>
                </a:lnTo>
                <a:lnTo>
                  <a:pt x="219071" y="182867"/>
                </a:lnTo>
                <a:lnTo>
                  <a:pt x="225154" y="183603"/>
                </a:lnTo>
                <a:lnTo>
                  <a:pt x="244429" y="177253"/>
                </a:lnTo>
                <a:lnTo>
                  <a:pt x="260849" y="161983"/>
                </a:lnTo>
                <a:lnTo>
                  <a:pt x="272651" y="143611"/>
                </a:lnTo>
                <a:lnTo>
                  <a:pt x="277683" y="129082"/>
                </a:lnTo>
                <a:lnTo>
                  <a:pt x="227135" y="129082"/>
                </a:lnTo>
                <a:lnTo>
                  <a:pt x="211463" y="119358"/>
                </a:lnTo>
                <a:lnTo>
                  <a:pt x="121711" y="60369"/>
                </a:lnTo>
                <a:lnTo>
                  <a:pt x="69368" y="26506"/>
                </a:lnTo>
                <a:lnTo>
                  <a:pt x="26539" y="0"/>
                </a:lnTo>
                <a:close/>
              </a:path>
              <a:path w="278130" h="184150">
                <a:moveTo>
                  <a:pt x="261831" y="101180"/>
                </a:moveTo>
                <a:lnTo>
                  <a:pt x="251563" y="104120"/>
                </a:lnTo>
                <a:lnTo>
                  <a:pt x="241950" y="111336"/>
                </a:lnTo>
                <a:lnTo>
                  <a:pt x="233603" y="120449"/>
                </a:lnTo>
                <a:lnTo>
                  <a:pt x="227135" y="129082"/>
                </a:lnTo>
                <a:lnTo>
                  <a:pt x="277683" y="129082"/>
                </a:lnTo>
                <a:lnTo>
                  <a:pt x="278075" y="127952"/>
                </a:lnTo>
                <a:lnTo>
                  <a:pt x="278130" y="118940"/>
                </a:lnTo>
                <a:lnTo>
                  <a:pt x="275716" y="110270"/>
                </a:lnTo>
                <a:lnTo>
                  <a:pt x="270420" y="103749"/>
                </a:lnTo>
                <a:lnTo>
                  <a:pt x="261831" y="101180"/>
                </a:lnTo>
                <a:close/>
              </a:path>
            </a:pathLst>
          </a:custGeom>
          <a:solidFill>
            <a:srgbClr val="5E71AE">
              <a:alpha val="8998"/>
            </a:srgbClr>
          </a:solidFill>
        </p:spPr>
        <p:txBody>
          <a:bodyPr wrap="square" lIns="0" tIns="0" rIns="0" bIns="0" rtlCol="0"/>
          <a:lstStyle/>
          <a:p>
            <a:pPr defTabSz="1243767"/>
            <a:endParaRPr sz="244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9" name="object 129"/>
          <p:cNvSpPr/>
          <p:nvPr/>
        </p:nvSpPr>
        <p:spPr>
          <a:xfrm>
            <a:off x="755919" y="3604113"/>
            <a:ext cx="260414" cy="294531"/>
          </a:xfrm>
          <a:custGeom>
            <a:avLst/>
            <a:gdLst/>
            <a:ahLst/>
            <a:cxnLst/>
            <a:rect l="l" t="t" r="r" b="b"/>
            <a:pathLst>
              <a:path w="255270" h="216535">
                <a:moveTo>
                  <a:pt x="207878" y="0"/>
                </a:moveTo>
                <a:lnTo>
                  <a:pt x="199727" y="2016"/>
                </a:lnTo>
                <a:lnTo>
                  <a:pt x="193752" y="8696"/>
                </a:lnTo>
                <a:lnTo>
                  <a:pt x="192045" y="19243"/>
                </a:lnTo>
                <a:lnTo>
                  <a:pt x="194483" y="31016"/>
                </a:lnTo>
                <a:lnTo>
                  <a:pt x="199178" y="42446"/>
                </a:lnTo>
                <a:lnTo>
                  <a:pt x="204242" y="51965"/>
                </a:lnTo>
                <a:lnTo>
                  <a:pt x="188770" y="62015"/>
                </a:lnTo>
                <a:lnTo>
                  <a:pt x="97207" y="118159"/>
                </a:lnTo>
                <a:lnTo>
                  <a:pt x="44300" y="151131"/>
                </a:lnTo>
                <a:lnTo>
                  <a:pt x="2097" y="178622"/>
                </a:lnTo>
                <a:lnTo>
                  <a:pt x="0" y="188763"/>
                </a:lnTo>
                <a:lnTo>
                  <a:pt x="6570" y="203385"/>
                </a:lnTo>
                <a:lnTo>
                  <a:pt x="17270" y="215071"/>
                </a:lnTo>
                <a:lnTo>
                  <a:pt x="27560" y="216404"/>
                </a:lnTo>
                <a:lnTo>
                  <a:pt x="63275" y="188930"/>
                </a:lnTo>
                <a:lnTo>
                  <a:pt x="101724" y="157689"/>
                </a:lnTo>
                <a:lnTo>
                  <a:pt x="212536" y="64525"/>
                </a:lnTo>
                <a:lnTo>
                  <a:pt x="254252" y="64525"/>
                </a:lnTo>
                <a:lnTo>
                  <a:pt x="236744" y="16952"/>
                </a:lnTo>
                <a:lnTo>
                  <a:pt x="216748" y="1502"/>
                </a:lnTo>
                <a:lnTo>
                  <a:pt x="207878" y="0"/>
                </a:lnTo>
                <a:close/>
              </a:path>
              <a:path w="255270" h="216535">
                <a:moveTo>
                  <a:pt x="254252" y="64525"/>
                </a:moveTo>
                <a:lnTo>
                  <a:pt x="212536" y="64525"/>
                </a:lnTo>
                <a:lnTo>
                  <a:pt x="217744" y="70826"/>
                </a:lnTo>
                <a:lnTo>
                  <a:pt x="223523" y="76455"/>
                </a:lnTo>
                <a:lnTo>
                  <a:pt x="229761" y="80872"/>
                </a:lnTo>
                <a:lnTo>
                  <a:pt x="236348" y="83537"/>
                </a:lnTo>
                <a:lnTo>
                  <a:pt x="243866" y="85353"/>
                </a:lnTo>
                <a:lnTo>
                  <a:pt x="249480" y="82153"/>
                </a:lnTo>
                <a:lnTo>
                  <a:pt x="252744" y="76946"/>
                </a:lnTo>
                <a:lnTo>
                  <a:pt x="254252" y="64525"/>
                </a:lnTo>
                <a:close/>
              </a:path>
            </a:pathLst>
          </a:custGeom>
          <a:solidFill>
            <a:srgbClr val="5E71AE">
              <a:alpha val="8998"/>
            </a:srgbClr>
          </a:solidFill>
        </p:spPr>
        <p:txBody>
          <a:bodyPr wrap="square" lIns="0" tIns="0" rIns="0" bIns="0" rtlCol="0"/>
          <a:lstStyle/>
          <a:p>
            <a:pPr defTabSz="1243767"/>
            <a:endParaRPr sz="244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0" name="object 130"/>
          <p:cNvSpPr/>
          <p:nvPr/>
        </p:nvSpPr>
        <p:spPr>
          <a:xfrm>
            <a:off x="717615" y="3578214"/>
            <a:ext cx="207943" cy="811904"/>
          </a:xfrm>
          <a:custGeom>
            <a:avLst/>
            <a:gdLst/>
            <a:ahLst/>
            <a:cxnLst/>
            <a:rect l="l" t="t" r="r" b="b"/>
            <a:pathLst>
              <a:path w="203835" h="596900">
                <a:moveTo>
                  <a:pt x="0" y="0"/>
                </a:moveTo>
                <a:lnTo>
                  <a:pt x="0" y="596628"/>
                </a:lnTo>
                <a:lnTo>
                  <a:pt x="28744" y="582296"/>
                </a:lnTo>
                <a:lnTo>
                  <a:pt x="66869" y="555931"/>
                </a:lnTo>
                <a:lnTo>
                  <a:pt x="101266" y="524577"/>
                </a:lnTo>
                <a:lnTo>
                  <a:pt x="131478" y="488969"/>
                </a:lnTo>
                <a:lnTo>
                  <a:pt x="157048" y="449843"/>
                </a:lnTo>
                <a:lnTo>
                  <a:pt x="177522" y="407934"/>
                </a:lnTo>
                <a:lnTo>
                  <a:pt x="192441" y="363978"/>
                </a:lnTo>
                <a:lnTo>
                  <a:pt x="201351" y="318709"/>
                </a:lnTo>
                <a:lnTo>
                  <a:pt x="203794" y="272864"/>
                </a:lnTo>
                <a:lnTo>
                  <a:pt x="199314" y="227177"/>
                </a:lnTo>
                <a:lnTo>
                  <a:pt x="187455" y="182384"/>
                </a:lnTo>
                <a:lnTo>
                  <a:pt x="168605" y="139989"/>
                </a:lnTo>
                <a:lnTo>
                  <a:pt x="143597" y="100959"/>
                </a:lnTo>
                <a:lnTo>
                  <a:pt x="113019" y="66255"/>
                </a:lnTo>
                <a:lnTo>
                  <a:pt x="77457" y="36839"/>
                </a:lnTo>
                <a:lnTo>
                  <a:pt x="37499" y="13672"/>
                </a:lnTo>
                <a:lnTo>
                  <a:pt x="0" y="0"/>
                </a:lnTo>
                <a:close/>
              </a:path>
            </a:pathLst>
          </a:custGeom>
          <a:solidFill>
            <a:srgbClr val="5E71AE">
              <a:alpha val="8998"/>
            </a:srgbClr>
          </a:solidFill>
        </p:spPr>
        <p:txBody>
          <a:bodyPr wrap="square" lIns="0" tIns="0" rIns="0" bIns="0" rtlCol="0"/>
          <a:lstStyle/>
          <a:p>
            <a:pPr defTabSz="1243767"/>
            <a:endParaRPr sz="244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1" name="object 131"/>
          <p:cNvSpPr/>
          <p:nvPr/>
        </p:nvSpPr>
        <p:spPr>
          <a:xfrm>
            <a:off x="717615" y="3647908"/>
            <a:ext cx="182678" cy="696163"/>
          </a:xfrm>
          <a:custGeom>
            <a:avLst/>
            <a:gdLst/>
            <a:ahLst/>
            <a:cxnLst/>
            <a:rect l="l" t="t" r="r" b="b"/>
            <a:pathLst>
              <a:path w="179070" h="511810">
                <a:moveTo>
                  <a:pt x="0" y="0"/>
                </a:moveTo>
                <a:lnTo>
                  <a:pt x="0" y="511628"/>
                </a:lnTo>
                <a:lnTo>
                  <a:pt x="28619" y="495098"/>
                </a:lnTo>
                <a:lnTo>
                  <a:pt x="68269" y="462887"/>
                </a:lnTo>
                <a:lnTo>
                  <a:pt x="102387" y="425721"/>
                </a:lnTo>
                <a:lnTo>
                  <a:pt x="130845" y="384336"/>
                </a:lnTo>
                <a:lnTo>
                  <a:pt x="154698" y="337090"/>
                </a:lnTo>
                <a:lnTo>
                  <a:pt x="171453" y="286391"/>
                </a:lnTo>
                <a:lnTo>
                  <a:pt x="178621" y="234652"/>
                </a:lnTo>
                <a:lnTo>
                  <a:pt x="173710" y="184281"/>
                </a:lnTo>
                <a:lnTo>
                  <a:pt x="157984" y="138993"/>
                </a:lnTo>
                <a:lnTo>
                  <a:pt x="134656" y="98947"/>
                </a:lnTo>
                <a:lnTo>
                  <a:pt x="104909" y="64361"/>
                </a:lnTo>
                <a:lnTo>
                  <a:pt x="69924" y="35455"/>
                </a:lnTo>
                <a:lnTo>
                  <a:pt x="30886" y="12447"/>
                </a:lnTo>
                <a:lnTo>
                  <a:pt x="0" y="0"/>
                </a:lnTo>
                <a:close/>
              </a:path>
            </a:pathLst>
          </a:custGeom>
          <a:solidFill>
            <a:srgbClr val="7188B9">
              <a:alpha val="8998"/>
            </a:srgbClr>
          </a:solidFill>
        </p:spPr>
        <p:txBody>
          <a:bodyPr wrap="square" lIns="0" tIns="0" rIns="0" bIns="0" rtlCol="0"/>
          <a:lstStyle/>
          <a:p>
            <a:pPr defTabSz="1243767"/>
            <a:endParaRPr sz="244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2" name="object 132"/>
          <p:cNvSpPr/>
          <p:nvPr/>
        </p:nvSpPr>
        <p:spPr>
          <a:xfrm>
            <a:off x="717614" y="4440468"/>
            <a:ext cx="62835" cy="164972"/>
          </a:xfrm>
          <a:custGeom>
            <a:avLst/>
            <a:gdLst/>
            <a:ahLst/>
            <a:cxnLst/>
            <a:rect l="l" t="t" r="r" b="b"/>
            <a:pathLst>
              <a:path w="61594" h="121285">
                <a:moveTo>
                  <a:pt x="0" y="0"/>
                </a:moveTo>
                <a:lnTo>
                  <a:pt x="0" y="53957"/>
                </a:lnTo>
                <a:lnTo>
                  <a:pt x="18180" y="91628"/>
                </a:lnTo>
                <a:lnTo>
                  <a:pt x="11474" y="94435"/>
                </a:lnTo>
                <a:lnTo>
                  <a:pt x="4705" y="98499"/>
                </a:lnTo>
                <a:lnTo>
                  <a:pt x="0" y="107397"/>
                </a:lnTo>
                <a:lnTo>
                  <a:pt x="0" y="110869"/>
                </a:lnTo>
                <a:lnTo>
                  <a:pt x="527" y="112786"/>
                </a:lnTo>
                <a:lnTo>
                  <a:pt x="3371" y="115771"/>
                </a:lnTo>
                <a:lnTo>
                  <a:pt x="16103" y="120725"/>
                </a:lnTo>
                <a:lnTo>
                  <a:pt x="31172" y="119824"/>
                </a:lnTo>
                <a:lnTo>
                  <a:pt x="61088" y="93681"/>
                </a:lnTo>
                <a:lnTo>
                  <a:pt x="57727" y="88669"/>
                </a:lnTo>
                <a:lnTo>
                  <a:pt x="56881" y="88301"/>
                </a:lnTo>
                <a:lnTo>
                  <a:pt x="27755" y="88301"/>
                </a:lnTo>
                <a:lnTo>
                  <a:pt x="21867" y="70437"/>
                </a:lnTo>
                <a:lnTo>
                  <a:pt x="8688" y="27718"/>
                </a:lnTo>
                <a:lnTo>
                  <a:pt x="0" y="0"/>
                </a:lnTo>
                <a:close/>
              </a:path>
              <a:path w="61594" h="121285">
                <a:moveTo>
                  <a:pt x="43041" y="85427"/>
                </a:moveTo>
                <a:lnTo>
                  <a:pt x="34805" y="86586"/>
                </a:lnTo>
                <a:lnTo>
                  <a:pt x="27755" y="88301"/>
                </a:lnTo>
                <a:lnTo>
                  <a:pt x="56881" y="88301"/>
                </a:lnTo>
                <a:lnTo>
                  <a:pt x="51128" y="85797"/>
                </a:lnTo>
                <a:lnTo>
                  <a:pt x="43041" y="85427"/>
                </a:lnTo>
                <a:close/>
              </a:path>
            </a:pathLst>
          </a:custGeom>
          <a:solidFill>
            <a:srgbClr val="7188B9">
              <a:alpha val="8998"/>
            </a:srgbClr>
          </a:solidFill>
        </p:spPr>
        <p:txBody>
          <a:bodyPr wrap="square" lIns="0" tIns="0" rIns="0" bIns="0" rtlCol="0"/>
          <a:lstStyle/>
          <a:p>
            <a:pPr defTabSz="1243767"/>
            <a:endParaRPr sz="244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3" name="object 133"/>
          <p:cNvSpPr/>
          <p:nvPr/>
        </p:nvSpPr>
        <p:spPr>
          <a:xfrm>
            <a:off x="823495" y="3993323"/>
            <a:ext cx="203408" cy="86373"/>
          </a:xfrm>
          <a:custGeom>
            <a:avLst/>
            <a:gdLst/>
            <a:ahLst/>
            <a:cxnLst/>
            <a:rect l="l" t="t" r="r" b="b"/>
            <a:pathLst>
              <a:path w="199390" h="63500">
                <a:moveTo>
                  <a:pt x="197558" y="39275"/>
                </a:moveTo>
                <a:lnTo>
                  <a:pt x="167187" y="39275"/>
                </a:lnTo>
                <a:lnTo>
                  <a:pt x="167390" y="46552"/>
                </a:lnTo>
                <a:lnTo>
                  <a:pt x="168736" y="54325"/>
                </a:lnTo>
                <a:lnTo>
                  <a:pt x="176242" y="62935"/>
                </a:lnTo>
                <a:lnTo>
                  <a:pt x="180573" y="63367"/>
                </a:lnTo>
                <a:lnTo>
                  <a:pt x="184383" y="61792"/>
                </a:lnTo>
                <a:lnTo>
                  <a:pt x="193594" y="51699"/>
                </a:lnTo>
                <a:lnTo>
                  <a:pt x="197558" y="39275"/>
                </a:lnTo>
                <a:close/>
              </a:path>
              <a:path w="199390" h="63500">
                <a:moveTo>
                  <a:pt x="7218" y="19679"/>
                </a:moveTo>
                <a:lnTo>
                  <a:pt x="2107" y="24423"/>
                </a:lnTo>
                <a:lnTo>
                  <a:pt x="0" y="35008"/>
                </a:lnTo>
                <a:lnTo>
                  <a:pt x="1305" y="45593"/>
                </a:lnTo>
                <a:lnTo>
                  <a:pt x="6430" y="50337"/>
                </a:lnTo>
                <a:lnTo>
                  <a:pt x="44870" y="48767"/>
                </a:lnTo>
                <a:lnTo>
                  <a:pt x="87147" y="45811"/>
                </a:lnTo>
                <a:lnTo>
                  <a:pt x="167187" y="39275"/>
                </a:lnTo>
                <a:lnTo>
                  <a:pt x="197558" y="39275"/>
                </a:lnTo>
                <a:lnTo>
                  <a:pt x="198181" y="37319"/>
                </a:lnTo>
                <a:lnTo>
                  <a:pt x="198656" y="29153"/>
                </a:lnTo>
                <a:lnTo>
                  <a:pt x="167543" y="29153"/>
                </a:lnTo>
                <a:lnTo>
                  <a:pt x="148753" y="28205"/>
                </a:lnTo>
                <a:lnTo>
                  <a:pt x="51167" y="21656"/>
                </a:lnTo>
                <a:lnTo>
                  <a:pt x="7218" y="19679"/>
                </a:lnTo>
                <a:close/>
              </a:path>
              <a:path w="199390" h="63500">
                <a:moveTo>
                  <a:pt x="184565" y="0"/>
                </a:moveTo>
                <a:lnTo>
                  <a:pt x="167543" y="29153"/>
                </a:lnTo>
                <a:lnTo>
                  <a:pt x="198656" y="29153"/>
                </a:lnTo>
                <a:lnTo>
                  <a:pt x="198931" y="24423"/>
                </a:lnTo>
                <a:lnTo>
                  <a:pt x="198856" y="21656"/>
                </a:lnTo>
                <a:lnTo>
                  <a:pt x="197045" y="11665"/>
                </a:lnTo>
                <a:lnTo>
                  <a:pt x="194104" y="6364"/>
                </a:lnTo>
                <a:lnTo>
                  <a:pt x="189825" y="2077"/>
                </a:lnTo>
                <a:lnTo>
                  <a:pt x="184565" y="0"/>
                </a:lnTo>
                <a:close/>
              </a:path>
            </a:pathLst>
          </a:custGeom>
          <a:solidFill>
            <a:srgbClr val="7188B9">
              <a:alpha val="8998"/>
            </a:srgbClr>
          </a:solidFill>
        </p:spPr>
        <p:txBody>
          <a:bodyPr wrap="square" lIns="0" tIns="0" rIns="0" bIns="0" rtlCol="0"/>
          <a:lstStyle/>
          <a:p>
            <a:pPr defTabSz="1243767"/>
            <a:endParaRPr sz="244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4" name="object 134"/>
          <p:cNvSpPr/>
          <p:nvPr/>
        </p:nvSpPr>
        <p:spPr>
          <a:xfrm>
            <a:off x="738549" y="3490861"/>
            <a:ext cx="120140" cy="259242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43767"/>
            <a:endParaRPr sz="244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5" name="object 135"/>
          <p:cNvSpPr/>
          <p:nvPr/>
        </p:nvSpPr>
        <p:spPr>
          <a:xfrm>
            <a:off x="717616" y="3916208"/>
            <a:ext cx="125024" cy="275529"/>
          </a:xfrm>
          <a:custGeom>
            <a:avLst/>
            <a:gdLst/>
            <a:ahLst/>
            <a:cxnLst/>
            <a:rect l="l" t="t" r="r" b="b"/>
            <a:pathLst>
              <a:path w="122555" h="202564">
                <a:moveTo>
                  <a:pt x="19025" y="0"/>
                </a:moveTo>
                <a:lnTo>
                  <a:pt x="0" y="4983"/>
                </a:lnTo>
                <a:lnTo>
                  <a:pt x="0" y="200542"/>
                </a:lnTo>
                <a:lnTo>
                  <a:pt x="17701" y="202517"/>
                </a:lnTo>
                <a:lnTo>
                  <a:pt x="60979" y="189674"/>
                </a:lnTo>
                <a:lnTo>
                  <a:pt x="95247" y="159820"/>
                </a:lnTo>
                <a:lnTo>
                  <a:pt x="117434" y="118954"/>
                </a:lnTo>
                <a:lnTo>
                  <a:pt x="122372" y="95783"/>
                </a:lnTo>
                <a:lnTo>
                  <a:pt x="120876" y="73041"/>
                </a:lnTo>
                <a:lnTo>
                  <a:pt x="99017" y="32858"/>
                </a:lnTo>
                <a:lnTo>
                  <a:pt x="62121" y="7966"/>
                </a:lnTo>
                <a:lnTo>
                  <a:pt x="19025" y="0"/>
                </a:lnTo>
                <a:close/>
              </a:path>
            </a:pathLst>
          </a:custGeom>
          <a:solidFill>
            <a:srgbClr val="5E71AE">
              <a:alpha val="8998"/>
            </a:srgbClr>
          </a:solidFill>
        </p:spPr>
        <p:txBody>
          <a:bodyPr wrap="square" lIns="0" tIns="0" rIns="0" bIns="0" rtlCol="0"/>
          <a:lstStyle/>
          <a:p>
            <a:pPr defTabSz="1243767"/>
            <a:endParaRPr sz="244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6" name="object 136"/>
          <p:cNvSpPr/>
          <p:nvPr/>
        </p:nvSpPr>
        <p:spPr>
          <a:xfrm>
            <a:off x="823760" y="329628"/>
            <a:ext cx="2794994" cy="562420"/>
          </a:xfrm>
          <a:custGeom>
            <a:avLst/>
            <a:gdLst/>
            <a:ahLst/>
            <a:cxnLst/>
            <a:rect l="l" t="t" r="r" b="b"/>
            <a:pathLst>
              <a:path w="1542415" h="280034">
                <a:moveTo>
                  <a:pt x="1453527" y="0"/>
                </a:moveTo>
                <a:lnTo>
                  <a:pt x="0" y="0"/>
                </a:lnTo>
                <a:lnTo>
                  <a:pt x="0" y="279908"/>
                </a:lnTo>
                <a:lnTo>
                  <a:pt x="1453527" y="279908"/>
                </a:lnTo>
                <a:lnTo>
                  <a:pt x="1487990" y="272950"/>
                </a:lnTo>
                <a:lnTo>
                  <a:pt x="1516135" y="253976"/>
                </a:lnTo>
                <a:lnTo>
                  <a:pt x="1535112" y="225831"/>
                </a:lnTo>
                <a:lnTo>
                  <a:pt x="1542072" y="191363"/>
                </a:lnTo>
                <a:lnTo>
                  <a:pt x="1542072" y="88544"/>
                </a:lnTo>
                <a:lnTo>
                  <a:pt x="1535112" y="54076"/>
                </a:lnTo>
                <a:lnTo>
                  <a:pt x="1516135" y="25931"/>
                </a:lnTo>
                <a:lnTo>
                  <a:pt x="1487990" y="6957"/>
                </a:lnTo>
                <a:lnTo>
                  <a:pt x="1453527" y="0"/>
                </a:lnTo>
                <a:close/>
              </a:path>
            </a:pathLst>
          </a:custGeom>
          <a:solidFill>
            <a:srgbClr val="FDD836"/>
          </a:solidFill>
        </p:spPr>
        <p:txBody>
          <a:bodyPr wrap="square" lIns="0" tIns="0" rIns="0" bIns="0" rtlCol="0"/>
          <a:lstStyle/>
          <a:p>
            <a:pPr defTabSz="1243767"/>
            <a:endParaRPr sz="244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7" name="object 137"/>
          <p:cNvSpPr/>
          <p:nvPr/>
        </p:nvSpPr>
        <p:spPr>
          <a:xfrm>
            <a:off x="4653841" y="409140"/>
            <a:ext cx="3347159" cy="562428"/>
          </a:xfrm>
          <a:custGeom>
            <a:avLst/>
            <a:gdLst/>
            <a:ahLst/>
            <a:cxnLst/>
            <a:rect l="l" t="t" r="r" b="b"/>
            <a:pathLst>
              <a:path w="3702050" h="280034">
                <a:moveTo>
                  <a:pt x="3701580" y="0"/>
                </a:moveTo>
                <a:lnTo>
                  <a:pt x="88544" y="0"/>
                </a:lnTo>
                <a:lnTo>
                  <a:pt x="54081" y="6957"/>
                </a:lnTo>
                <a:lnTo>
                  <a:pt x="25936" y="25931"/>
                </a:lnTo>
                <a:lnTo>
                  <a:pt x="6959" y="54076"/>
                </a:lnTo>
                <a:lnTo>
                  <a:pt x="0" y="88544"/>
                </a:lnTo>
                <a:lnTo>
                  <a:pt x="0" y="191363"/>
                </a:lnTo>
                <a:lnTo>
                  <a:pt x="6959" y="225831"/>
                </a:lnTo>
                <a:lnTo>
                  <a:pt x="25936" y="253976"/>
                </a:lnTo>
                <a:lnTo>
                  <a:pt x="54081" y="272950"/>
                </a:lnTo>
                <a:lnTo>
                  <a:pt x="88544" y="279908"/>
                </a:lnTo>
                <a:lnTo>
                  <a:pt x="3701580" y="279908"/>
                </a:lnTo>
                <a:lnTo>
                  <a:pt x="370158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pPr defTabSz="1243767"/>
            <a:endParaRPr sz="244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8" name="object 138"/>
          <p:cNvSpPr txBox="1">
            <a:spLocks noGrp="1"/>
          </p:cNvSpPr>
          <p:nvPr>
            <p:ph type="title"/>
          </p:nvPr>
        </p:nvSpPr>
        <p:spPr>
          <a:xfrm>
            <a:off x="961662" y="380860"/>
            <a:ext cx="1920763" cy="571442"/>
          </a:xfrm>
          <a:prstGeom prst="rect">
            <a:avLst/>
          </a:prstGeom>
        </p:spPr>
        <p:txBody>
          <a:bodyPr vert="horz" wrap="square" lIns="0" tIns="17275" rIns="0" bIns="0" rtlCol="0">
            <a:spAutoFit/>
          </a:bodyPr>
          <a:lstStyle/>
          <a:p>
            <a:pPr marL="17275">
              <a:spcBef>
                <a:spcPts val="136"/>
              </a:spcBef>
            </a:pPr>
            <a:r>
              <a:rPr sz="4000" b="1" spc="340" dirty="0">
                <a:solidFill>
                  <a:srgbClr val="1D2B59"/>
                </a:solidFill>
              </a:rPr>
              <a:t>TUJUAN</a:t>
            </a:r>
          </a:p>
        </p:txBody>
      </p:sp>
      <p:sp>
        <p:nvSpPr>
          <p:cNvPr id="139" name="object 139"/>
          <p:cNvSpPr txBox="1"/>
          <p:nvPr/>
        </p:nvSpPr>
        <p:spPr>
          <a:xfrm>
            <a:off x="4825769" y="438569"/>
            <a:ext cx="2555624" cy="509886"/>
          </a:xfrm>
          <a:prstGeom prst="rect">
            <a:avLst/>
          </a:prstGeom>
        </p:spPr>
        <p:txBody>
          <a:bodyPr vert="horz" wrap="square" lIns="0" tIns="17275" rIns="0" bIns="0" rtlCol="0">
            <a:spAutoFit/>
          </a:bodyPr>
          <a:lstStyle/>
          <a:p>
            <a:pPr marL="17275" defTabSz="1243767">
              <a:spcBef>
                <a:spcPts val="136"/>
              </a:spcBef>
            </a:pPr>
            <a:r>
              <a:rPr sz="3200" b="1" spc="354" dirty="0">
                <a:solidFill>
                  <a:srgbClr val="1D2B59"/>
                </a:solidFill>
                <a:latin typeface="Calibri"/>
                <a:cs typeface="Calibri"/>
              </a:rPr>
              <a:t>SASARAN</a:t>
            </a:r>
            <a:endParaRPr sz="32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1118003" y="1067950"/>
            <a:ext cx="3147511" cy="1248550"/>
          </a:xfrm>
          <a:prstGeom prst="rect">
            <a:avLst/>
          </a:prstGeom>
        </p:spPr>
        <p:txBody>
          <a:bodyPr vert="horz" wrap="square" lIns="0" tIns="17275" rIns="0" bIns="0" rtlCol="0">
            <a:spAutoFit/>
          </a:bodyPr>
          <a:lstStyle/>
          <a:p>
            <a:pPr marL="17275" marR="6910" defTabSz="1243767">
              <a:lnSpc>
                <a:spcPct val="125000"/>
              </a:lnSpc>
              <a:spcBef>
                <a:spcPts val="136"/>
              </a:spcBef>
            </a:pPr>
            <a:r>
              <a:rPr sz="1600" spc="-82" dirty="0">
                <a:solidFill>
                  <a:srgbClr val="202C5D"/>
                </a:solidFill>
                <a:latin typeface="Arial Black"/>
                <a:cs typeface="Arial Black"/>
              </a:rPr>
              <a:t>Memastikan </a:t>
            </a:r>
            <a:r>
              <a:rPr sz="1600" spc="-61" dirty="0">
                <a:solidFill>
                  <a:srgbClr val="202C5D"/>
                </a:solidFill>
                <a:latin typeface="Arial Black"/>
                <a:cs typeface="Arial Black"/>
              </a:rPr>
              <a:t>pemenuhan </a:t>
            </a:r>
            <a:r>
              <a:rPr sz="1600" spc="-95" dirty="0">
                <a:solidFill>
                  <a:srgbClr val="202C5D"/>
                </a:solidFill>
                <a:latin typeface="Arial Black"/>
                <a:cs typeface="Arial Black"/>
              </a:rPr>
              <a:t>hak </a:t>
            </a:r>
            <a:r>
              <a:rPr sz="1600" spc="-102" dirty="0">
                <a:solidFill>
                  <a:srgbClr val="202C5D"/>
                </a:solidFill>
                <a:latin typeface="Arial Black"/>
                <a:cs typeface="Arial Black"/>
              </a:rPr>
              <a:t>anak </a:t>
            </a:r>
            <a:r>
              <a:rPr sz="1600" spc="-61" dirty="0">
                <a:solidFill>
                  <a:srgbClr val="202C5D"/>
                </a:solidFill>
                <a:latin typeface="Arial Black"/>
                <a:cs typeface="Arial Black"/>
              </a:rPr>
              <a:t>untuk  </a:t>
            </a:r>
            <a:r>
              <a:rPr sz="1600" spc="-82" dirty="0">
                <a:solidFill>
                  <a:srgbClr val="202C5D"/>
                </a:solidFill>
                <a:latin typeface="Arial Black"/>
                <a:cs typeface="Arial Black"/>
              </a:rPr>
              <a:t>mendapatkan </a:t>
            </a:r>
            <a:r>
              <a:rPr sz="1600" spc="-75" dirty="0">
                <a:solidFill>
                  <a:srgbClr val="202C5D"/>
                </a:solidFill>
                <a:latin typeface="Arial Black"/>
                <a:cs typeface="Arial Black"/>
              </a:rPr>
              <a:t>layanan </a:t>
            </a:r>
            <a:r>
              <a:rPr sz="1600" spc="-61" dirty="0">
                <a:solidFill>
                  <a:srgbClr val="202C5D"/>
                </a:solidFill>
                <a:latin typeface="Arial Black"/>
                <a:cs typeface="Arial Black"/>
              </a:rPr>
              <a:t>pendidikan </a:t>
            </a:r>
            <a:r>
              <a:rPr sz="1600" spc="-95" dirty="0">
                <a:solidFill>
                  <a:srgbClr val="202C5D"/>
                </a:solidFill>
                <a:latin typeface="Arial Black"/>
                <a:cs typeface="Arial Black"/>
              </a:rPr>
              <a:t>selama </a:t>
            </a:r>
            <a:r>
              <a:rPr sz="1600" spc="-54" dirty="0">
                <a:solidFill>
                  <a:srgbClr val="202C5D"/>
                </a:solidFill>
                <a:latin typeface="Arial Black"/>
                <a:cs typeface="Arial Black"/>
              </a:rPr>
              <a:t>darurat  </a:t>
            </a:r>
            <a:r>
              <a:rPr sz="1600" spc="-75" dirty="0">
                <a:solidFill>
                  <a:srgbClr val="202C5D"/>
                </a:solidFill>
                <a:latin typeface="Arial Black"/>
                <a:cs typeface="Arial Black"/>
              </a:rPr>
              <a:t>COVID-19</a:t>
            </a:r>
            <a:endParaRPr sz="1600" dirty="0">
              <a:solidFill>
                <a:prstClr val="black"/>
              </a:solidFill>
              <a:latin typeface="Arial Black"/>
              <a:cs typeface="Arial Black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1118004" y="2440462"/>
            <a:ext cx="3117956" cy="940773"/>
          </a:xfrm>
          <a:prstGeom prst="rect">
            <a:avLst/>
          </a:prstGeom>
        </p:spPr>
        <p:txBody>
          <a:bodyPr vert="horz" wrap="square" lIns="0" tIns="17275" rIns="0" bIns="0" rtlCol="0">
            <a:spAutoFit/>
          </a:bodyPr>
          <a:lstStyle/>
          <a:p>
            <a:pPr marL="17275" marR="6910" defTabSz="1243767">
              <a:lnSpc>
                <a:spcPct val="125000"/>
              </a:lnSpc>
              <a:spcBef>
                <a:spcPts val="136"/>
              </a:spcBef>
            </a:pPr>
            <a:r>
              <a:rPr sz="1600" spc="-54" dirty="0">
                <a:solidFill>
                  <a:srgbClr val="202C5D"/>
                </a:solidFill>
                <a:latin typeface="Arial Black"/>
                <a:cs typeface="Arial Black"/>
              </a:rPr>
              <a:t>Melindungi </a:t>
            </a:r>
            <a:r>
              <a:rPr sz="1600" spc="-102" dirty="0">
                <a:solidFill>
                  <a:srgbClr val="202C5D"/>
                </a:solidFill>
                <a:latin typeface="Arial Black"/>
                <a:cs typeface="Arial Black"/>
              </a:rPr>
              <a:t>warga </a:t>
            </a:r>
            <a:r>
              <a:rPr sz="1600" spc="-88" dirty="0">
                <a:solidFill>
                  <a:srgbClr val="202C5D"/>
                </a:solidFill>
                <a:latin typeface="Arial Black"/>
                <a:cs typeface="Arial Black"/>
              </a:rPr>
              <a:t>satuan </a:t>
            </a:r>
            <a:r>
              <a:rPr sz="1600" spc="-61" dirty="0">
                <a:solidFill>
                  <a:srgbClr val="202C5D"/>
                </a:solidFill>
                <a:latin typeface="Arial Black"/>
                <a:cs typeface="Arial Black"/>
              </a:rPr>
              <a:t>pendidikan dari </a:t>
            </a:r>
            <a:r>
              <a:rPr sz="1600" spc="-75" dirty="0">
                <a:solidFill>
                  <a:srgbClr val="202C5D"/>
                </a:solidFill>
                <a:latin typeface="Arial Black"/>
                <a:cs typeface="Arial Black"/>
              </a:rPr>
              <a:t>dampak  </a:t>
            </a:r>
            <a:r>
              <a:rPr sz="1600" spc="-54" dirty="0">
                <a:solidFill>
                  <a:srgbClr val="202C5D"/>
                </a:solidFill>
                <a:latin typeface="Arial Black"/>
                <a:cs typeface="Arial Black"/>
              </a:rPr>
              <a:t>buruk</a:t>
            </a:r>
            <a:r>
              <a:rPr sz="1600" spc="-34" dirty="0">
                <a:solidFill>
                  <a:srgbClr val="202C5D"/>
                </a:solidFill>
                <a:latin typeface="Arial Black"/>
                <a:cs typeface="Arial Black"/>
              </a:rPr>
              <a:t> </a:t>
            </a:r>
            <a:r>
              <a:rPr sz="1600" spc="-75" dirty="0">
                <a:solidFill>
                  <a:srgbClr val="202C5D"/>
                </a:solidFill>
                <a:latin typeface="Arial Black"/>
                <a:cs typeface="Arial Black"/>
              </a:rPr>
              <a:t>COVID-19.</a:t>
            </a:r>
            <a:endParaRPr sz="1600" dirty="0">
              <a:solidFill>
                <a:prstClr val="black"/>
              </a:solidFill>
              <a:latin typeface="Arial Black"/>
              <a:cs typeface="Arial Black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1118002" y="3499662"/>
            <a:ext cx="2942677" cy="940773"/>
          </a:xfrm>
          <a:prstGeom prst="rect">
            <a:avLst/>
          </a:prstGeom>
        </p:spPr>
        <p:txBody>
          <a:bodyPr vert="horz" wrap="square" lIns="0" tIns="17275" rIns="0" bIns="0" rtlCol="0">
            <a:spAutoFit/>
          </a:bodyPr>
          <a:lstStyle/>
          <a:p>
            <a:pPr marL="17275" marR="6910" defTabSz="1243767">
              <a:lnSpc>
                <a:spcPct val="125000"/>
              </a:lnSpc>
              <a:spcBef>
                <a:spcPts val="136"/>
              </a:spcBef>
            </a:pPr>
            <a:r>
              <a:rPr sz="1600" spc="-88" dirty="0">
                <a:solidFill>
                  <a:srgbClr val="202C5D"/>
                </a:solidFill>
                <a:latin typeface="Arial Black"/>
                <a:cs typeface="Arial Black"/>
              </a:rPr>
              <a:t>Mencegah </a:t>
            </a:r>
            <a:r>
              <a:rPr sz="1600" spc="-68" dirty="0">
                <a:solidFill>
                  <a:srgbClr val="202C5D"/>
                </a:solidFill>
                <a:latin typeface="Arial Black"/>
                <a:cs typeface="Arial Black"/>
              </a:rPr>
              <a:t>penyebaran </a:t>
            </a:r>
            <a:r>
              <a:rPr sz="1600" spc="-61" dirty="0">
                <a:solidFill>
                  <a:srgbClr val="202C5D"/>
                </a:solidFill>
                <a:latin typeface="Arial Black"/>
                <a:cs typeface="Arial Black"/>
              </a:rPr>
              <a:t>dan penularan </a:t>
            </a:r>
            <a:r>
              <a:rPr sz="1600" spc="-75" dirty="0">
                <a:solidFill>
                  <a:srgbClr val="202C5D"/>
                </a:solidFill>
                <a:latin typeface="Arial Black"/>
                <a:cs typeface="Arial Black"/>
              </a:rPr>
              <a:t>COVID-19  </a:t>
            </a:r>
            <a:r>
              <a:rPr sz="1600" spc="-61" dirty="0">
                <a:solidFill>
                  <a:srgbClr val="202C5D"/>
                </a:solidFill>
                <a:latin typeface="Arial Black"/>
                <a:cs typeface="Arial Black"/>
              </a:rPr>
              <a:t>di </a:t>
            </a:r>
            <a:r>
              <a:rPr sz="1600" spc="-88" dirty="0">
                <a:solidFill>
                  <a:srgbClr val="202C5D"/>
                </a:solidFill>
                <a:latin typeface="Arial Black"/>
                <a:cs typeface="Arial Black"/>
              </a:rPr>
              <a:t>satuan</a:t>
            </a:r>
            <a:r>
              <a:rPr sz="1600" dirty="0">
                <a:solidFill>
                  <a:srgbClr val="202C5D"/>
                </a:solidFill>
                <a:latin typeface="Arial Black"/>
                <a:cs typeface="Arial Black"/>
              </a:rPr>
              <a:t> </a:t>
            </a:r>
            <a:r>
              <a:rPr sz="1600" spc="-61" dirty="0">
                <a:solidFill>
                  <a:srgbClr val="202C5D"/>
                </a:solidFill>
                <a:latin typeface="Arial Black"/>
                <a:cs typeface="Arial Black"/>
              </a:rPr>
              <a:t>pendidikan</a:t>
            </a:r>
            <a:endParaRPr sz="1600" dirty="0">
              <a:solidFill>
                <a:prstClr val="black"/>
              </a:solidFill>
              <a:latin typeface="Arial Black"/>
              <a:cs typeface="Arial Black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1118002" y="4558861"/>
            <a:ext cx="2853277" cy="1248550"/>
          </a:xfrm>
          <a:prstGeom prst="rect">
            <a:avLst/>
          </a:prstGeom>
        </p:spPr>
        <p:txBody>
          <a:bodyPr vert="horz" wrap="square" lIns="0" tIns="17275" rIns="0" bIns="0" rtlCol="0">
            <a:spAutoFit/>
          </a:bodyPr>
          <a:lstStyle/>
          <a:p>
            <a:pPr marL="17275" marR="6910" defTabSz="1243767">
              <a:lnSpc>
                <a:spcPct val="125000"/>
              </a:lnSpc>
              <a:spcBef>
                <a:spcPts val="136"/>
              </a:spcBef>
            </a:pPr>
            <a:r>
              <a:rPr sz="1600" spc="-82" dirty="0">
                <a:solidFill>
                  <a:srgbClr val="202C5D"/>
                </a:solidFill>
                <a:latin typeface="Arial Black"/>
                <a:cs typeface="Arial Black"/>
              </a:rPr>
              <a:t>Memastikan </a:t>
            </a:r>
            <a:r>
              <a:rPr sz="1600" spc="-61" dirty="0">
                <a:solidFill>
                  <a:srgbClr val="202C5D"/>
                </a:solidFill>
                <a:latin typeface="Arial Black"/>
                <a:cs typeface="Arial Black"/>
              </a:rPr>
              <a:t>pemenuhan </a:t>
            </a:r>
            <a:r>
              <a:rPr sz="1600" spc="-68" dirty="0">
                <a:solidFill>
                  <a:srgbClr val="202C5D"/>
                </a:solidFill>
                <a:latin typeface="Arial Black"/>
                <a:cs typeface="Arial Black"/>
              </a:rPr>
              <a:t>dukungan </a:t>
            </a:r>
            <a:r>
              <a:rPr sz="1600" spc="-82" dirty="0">
                <a:solidFill>
                  <a:srgbClr val="202C5D"/>
                </a:solidFill>
                <a:latin typeface="Arial Black"/>
                <a:cs typeface="Arial Black"/>
              </a:rPr>
              <a:t>psikososial  bagi </a:t>
            </a:r>
            <a:r>
              <a:rPr sz="1600" spc="-68" dirty="0">
                <a:solidFill>
                  <a:srgbClr val="202C5D"/>
                </a:solidFill>
                <a:latin typeface="Arial Black"/>
                <a:cs typeface="Arial Black"/>
              </a:rPr>
              <a:t>pendidik, </a:t>
            </a:r>
            <a:r>
              <a:rPr sz="1600" spc="-82" dirty="0">
                <a:solidFill>
                  <a:srgbClr val="202C5D"/>
                </a:solidFill>
                <a:latin typeface="Arial Black"/>
                <a:cs typeface="Arial Black"/>
              </a:rPr>
              <a:t>peserta </a:t>
            </a:r>
            <a:r>
              <a:rPr sz="1600" spc="-68" dirty="0">
                <a:solidFill>
                  <a:srgbClr val="202C5D"/>
                </a:solidFill>
                <a:latin typeface="Arial Black"/>
                <a:cs typeface="Arial Black"/>
              </a:rPr>
              <a:t>didik </a:t>
            </a:r>
            <a:r>
              <a:rPr sz="1600" spc="-61" dirty="0">
                <a:solidFill>
                  <a:srgbClr val="202C5D"/>
                </a:solidFill>
                <a:latin typeface="Arial Black"/>
                <a:cs typeface="Arial Black"/>
              </a:rPr>
              <a:t>dan </a:t>
            </a:r>
            <a:r>
              <a:rPr sz="1600" spc="-68" dirty="0">
                <a:solidFill>
                  <a:srgbClr val="202C5D"/>
                </a:solidFill>
                <a:latin typeface="Arial Black"/>
                <a:cs typeface="Arial Black"/>
              </a:rPr>
              <a:t>orang</a:t>
            </a:r>
            <a:r>
              <a:rPr sz="1600" spc="-41" dirty="0">
                <a:solidFill>
                  <a:srgbClr val="202C5D"/>
                </a:solidFill>
                <a:latin typeface="Arial Black"/>
                <a:cs typeface="Arial Black"/>
              </a:rPr>
              <a:t> </a:t>
            </a:r>
            <a:r>
              <a:rPr sz="1600" spc="-61" dirty="0">
                <a:solidFill>
                  <a:srgbClr val="202C5D"/>
                </a:solidFill>
                <a:latin typeface="Arial Black"/>
                <a:cs typeface="Arial Black"/>
              </a:rPr>
              <a:t>tua/wali</a:t>
            </a:r>
            <a:endParaRPr sz="1600" dirty="0">
              <a:solidFill>
                <a:prstClr val="black"/>
              </a:solidFill>
              <a:latin typeface="Arial Black"/>
              <a:cs typeface="Arial Black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5091121" y="1280581"/>
            <a:ext cx="3729351" cy="1652315"/>
          </a:xfrm>
          <a:prstGeom prst="rect">
            <a:avLst/>
          </a:prstGeom>
        </p:spPr>
        <p:txBody>
          <a:bodyPr vert="horz" wrap="square" lIns="0" tIns="17275" rIns="0" bIns="0" rtlCol="0">
            <a:spAutoFit/>
          </a:bodyPr>
          <a:lstStyle/>
          <a:p>
            <a:pPr marL="17275" defTabSz="1243767">
              <a:spcBef>
                <a:spcPts val="136"/>
              </a:spcBef>
            </a:pPr>
            <a:r>
              <a:rPr sz="1600" spc="-75" dirty="0">
                <a:solidFill>
                  <a:srgbClr val="202C5D"/>
                </a:solidFill>
                <a:latin typeface="Arial Black"/>
                <a:cs typeface="Arial Black"/>
              </a:rPr>
              <a:t>Dinas</a:t>
            </a:r>
            <a:r>
              <a:rPr sz="1600" spc="-34" dirty="0">
                <a:solidFill>
                  <a:srgbClr val="202C5D"/>
                </a:solidFill>
                <a:latin typeface="Arial Black"/>
                <a:cs typeface="Arial Black"/>
              </a:rPr>
              <a:t> </a:t>
            </a:r>
            <a:r>
              <a:rPr sz="1600" spc="-68" dirty="0">
                <a:solidFill>
                  <a:srgbClr val="202C5D"/>
                </a:solidFill>
                <a:latin typeface="Arial Black"/>
                <a:cs typeface="Arial Black"/>
              </a:rPr>
              <a:t>Pendidikan;</a:t>
            </a:r>
            <a:endParaRPr sz="1600" dirty="0">
              <a:solidFill>
                <a:prstClr val="black"/>
              </a:solidFill>
              <a:latin typeface="Arial Black"/>
              <a:cs typeface="Arial Black"/>
            </a:endParaRPr>
          </a:p>
          <a:p>
            <a:pPr marL="17275" marR="6910" defTabSz="1243767">
              <a:lnSpc>
                <a:spcPct val="187500"/>
              </a:lnSpc>
            </a:pPr>
            <a:r>
              <a:rPr sz="1600" spc="-102" dirty="0">
                <a:solidFill>
                  <a:srgbClr val="202C5D"/>
                </a:solidFill>
                <a:latin typeface="Arial Black"/>
                <a:cs typeface="Arial Black"/>
              </a:rPr>
              <a:t>Kepala </a:t>
            </a:r>
            <a:r>
              <a:rPr sz="1600" spc="-88" dirty="0">
                <a:solidFill>
                  <a:srgbClr val="202C5D"/>
                </a:solidFill>
                <a:latin typeface="Arial Black"/>
                <a:cs typeface="Arial Black"/>
              </a:rPr>
              <a:t>Satuan </a:t>
            </a:r>
            <a:r>
              <a:rPr sz="1600" spc="-68" dirty="0">
                <a:solidFill>
                  <a:srgbClr val="202C5D"/>
                </a:solidFill>
                <a:latin typeface="Arial Black"/>
                <a:cs typeface="Arial Black"/>
              </a:rPr>
              <a:t>Pendidikan;  </a:t>
            </a:r>
            <a:r>
              <a:rPr sz="1600" spc="-68" dirty="0" err="1" smtClean="0">
                <a:solidFill>
                  <a:srgbClr val="202C5D"/>
                </a:solidFill>
                <a:latin typeface="Arial Black"/>
                <a:cs typeface="Arial Black"/>
              </a:rPr>
              <a:t>Pendidik</a:t>
            </a:r>
            <a:r>
              <a:rPr sz="1600" spc="-68" dirty="0" smtClean="0">
                <a:solidFill>
                  <a:srgbClr val="202C5D"/>
                </a:solidFill>
                <a:latin typeface="Arial Black"/>
                <a:cs typeface="Arial Black"/>
              </a:rPr>
              <a:t>;</a:t>
            </a:r>
            <a:r>
              <a:rPr lang="en-US" sz="1600" spc="-68" dirty="0" smtClean="0">
                <a:solidFill>
                  <a:srgbClr val="202C5D"/>
                </a:solidFill>
                <a:latin typeface="Arial Black"/>
                <a:cs typeface="Arial Black"/>
              </a:rPr>
              <a:t> </a:t>
            </a:r>
            <a:r>
              <a:rPr sz="1600" spc="-95" dirty="0" err="1" smtClean="0">
                <a:solidFill>
                  <a:srgbClr val="202C5D"/>
                </a:solidFill>
                <a:latin typeface="Arial Black"/>
                <a:cs typeface="Arial Black"/>
              </a:rPr>
              <a:t>Peserta</a:t>
            </a:r>
            <a:r>
              <a:rPr sz="1600" spc="-95" dirty="0" smtClean="0">
                <a:solidFill>
                  <a:srgbClr val="202C5D"/>
                </a:solidFill>
                <a:latin typeface="Arial Black"/>
                <a:cs typeface="Arial Black"/>
              </a:rPr>
              <a:t> </a:t>
            </a:r>
            <a:r>
              <a:rPr sz="1600" spc="-68" dirty="0">
                <a:solidFill>
                  <a:srgbClr val="202C5D"/>
                </a:solidFill>
                <a:latin typeface="Arial Black"/>
                <a:cs typeface="Arial Black"/>
              </a:rPr>
              <a:t>Didik; </a:t>
            </a:r>
            <a:r>
              <a:rPr sz="1600" spc="-54" dirty="0" err="1">
                <a:solidFill>
                  <a:srgbClr val="202C5D"/>
                </a:solidFill>
                <a:latin typeface="Arial Black"/>
                <a:cs typeface="Arial Black"/>
              </a:rPr>
              <a:t>dan</a:t>
            </a:r>
            <a:r>
              <a:rPr sz="1600" spc="-54" dirty="0">
                <a:solidFill>
                  <a:srgbClr val="202C5D"/>
                </a:solidFill>
                <a:latin typeface="Arial Black"/>
                <a:cs typeface="Arial Black"/>
              </a:rPr>
              <a:t> </a:t>
            </a:r>
            <a:endParaRPr lang="en-US" sz="1600" spc="-54" dirty="0" smtClean="0">
              <a:solidFill>
                <a:srgbClr val="202C5D"/>
              </a:solidFill>
              <a:latin typeface="Arial Black"/>
              <a:cs typeface="Arial Black"/>
            </a:endParaRPr>
          </a:p>
          <a:p>
            <a:pPr marL="17275" marR="6910" defTabSz="1243767">
              <a:lnSpc>
                <a:spcPct val="187500"/>
              </a:lnSpc>
            </a:pPr>
            <a:r>
              <a:rPr sz="1600" spc="-61" dirty="0" smtClean="0">
                <a:solidFill>
                  <a:srgbClr val="202C5D"/>
                </a:solidFill>
                <a:latin typeface="Arial Black"/>
                <a:cs typeface="Arial Black"/>
              </a:rPr>
              <a:t>Orang</a:t>
            </a:r>
            <a:r>
              <a:rPr sz="1600" spc="-48" dirty="0" smtClean="0">
                <a:solidFill>
                  <a:srgbClr val="202C5D"/>
                </a:solidFill>
                <a:latin typeface="Arial Black"/>
                <a:cs typeface="Arial Black"/>
              </a:rPr>
              <a:t> </a:t>
            </a:r>
            <a:r>
              <a:rPr sz="1600" spc="-48" dirty="0" err="1" smtClean="0">
                <a:solidFill>
                  <a:srgbClr val="202C5D"/>
                </a:solidFill>
                <a:latin typeface="Arial Black"/>
                <a:cs typeface="Arial Black"/>
              </a:rPr>
              <a:t>tua</a:t>
            </a:r>
            <a:r>
              <a:rPr sz="1600" spc="-48" dirty="0" smtClean="0">
                <a:solidFill>
                  <a:srgbClr val="202C5D"/>
                </a:solidFill>
                <a:latin typeface="Arial Black"/>
                <a:cs typeface="Arial Black"/>
              </a:rPr>
              <a:t>/</a:t>
            </a:r>
            <a:r>
              <a:rPr sz="1600" spc="-48" dirty="0" err="1" smtClean="0">
                <a:solidFill>
                  <a:srgbClr val="202C5D"/>
                </a:solidFill>
                <a:latin typeface="Arial Black"/>
                <a:cs typeface="Arial Black"/>
              </a:rPr>
              <a:t>Wali</a:t>
            </a:r>
            <a:endParaRPr sz="1600" dirty="0">
              <a:solidFill>
                <a:prstClr val="black"/>
              </a:solidFill>
              <a:latin typeface="Arial Black"/>
              <a:cs typeface="Arial Black"/>
            </a:endParaRPr>
          </a:p>
        </p:txBody>
      </p:sp>
      <p:sp>
        <p:nvSpPr>
          <p:cNvPr id="145" name="object 145"/>
          <p:cNvSpPr/>
          <p:nvPr/>
        </p:nvSpPr>
        <p:spPr>
          <a:xfrm>
            <a:off x="717019" y="6429401"/>
            <a:ext cx="7713307" cy="420636"/>
          </a:xfrm>
          <a:custGeom>
            <a:avLst/>
            <a:gdLst/>
            <a:ahLst/>
            <a:cxnLst/>
            <a:rect l="l" t="t" r="r" b="b"/>
            <a:pathLst>
              <a:path w="7560945" h="309245">
                <a:moveTo>
                  <a:pt x="7560640" y="308940"/>
                </a:moveTo>
                <a:lnTo>
                  <a:pt x="0" y="308940"/>
                </a:lnTo>
                <a:lnTo>
                  <a:pt x="0" y="0"/>
                </a:lnTo>
                <a:lnTo>
                  <a:pt x="7560640" y="0"/>
                </a:lnTo>
                <a:lnTo>
                  <a:pt x="7560640" y="308940"/>
                </a:lnTo>
                <a:close/>
              </a:path>
            </a:pathLst>
          </a:custGeom>
          <a:solidFill>
            <a:srgbClr val="202C5D"/>
          </a:solidFill>
        </p:spPr>
        <p:txBody>
          <a:bodyPr wrap="square" lIns="0" tIns="0" rIns="0" bIns="0" rtlCol="0"/>
          <a:lstStyle/>
          <a:p>
            <a:pPr defTabSz="1243767"/>
            <a:endParaRPr sz="244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6" name="object 146"/>
          <p:cNvSpPr/>
          <p:nvPr/>
        </p:nvSpPr>
        <p:spPr>
          <a:xfrm>
            <a:off x="732974" y="1117216"/>
            <a:ext cx="349412" cy="326138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43767"/>
            <a:endParaRPr sz="244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805788" y="1131080"/>
            <a:ext cx="189977" cy="261920"/>
          </a:xfrm>
          <a:prstGeom prst="rect">
            <a:avLst/>
          </a:prstGeom>
        </p:spPr>
        <p:txBody>
          <a:bodyPr vert="horz" wrap="square" lIns="0" tIns="15547" rIns="0" bIns="0" rtlCol="0">
            <a:spAutoFit/>
          </a:bodyPr>
          <a:lstStyle/>
          <a:p>
            <a:pPr marL="17275" algn="ctr" defTabSz="1243767">
              <a:spcBef>
                <a:spcPts val="122"/>
              </a:spcBef>
            </a:pPr>
            <a:r>
              <a:rPr sz="1600" b="1" spc="-109" dirty="0">
                <a:solidFill>
                  <a:srgbClr val="202C5D"/>
                </a:solidFill>
                <a:latin typeface="Calibri"/>
                <a:cs typeface="Calibri"/>
              </a:rPr>
              <a:t>1</a:t>
            </a:r>
            <a:endParaRPr sz="1600" b="1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64" name="object 164"/>
          <p:cNvSpPr/>
          <p:nvPr/>
        </p:nvSpPr>
        <p:spPr>
          <a:xfrm>
            <a:off x="5584695" y="3185293"/>
            <a:ext cx="1917933" cy="3131468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43767"/>
            <a:endParaRPr sz="244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5" name="object 165"/>
          <p:cNvSpPr/>
          <p:nvPr/>
        </p:nvSpPr>
        <p:spPr>
          <a:xfrm>
            <a:off x="4098848" y="3073473"/>
            <a:ext cx="1138699" cy="3227397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43767"/>
            <a:endParaRPr sz="244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6" name="object 166"/>
          <p:cNvSpPr txBox="1">
            <a:spLocks noGrp="1"/>
          </p:cNvSpPr>
          <p:nvPr>
            <p:ph type="ftr" sz="quarter" idx="4294967295"/>
          </p:nvPr>
        </p:nvSpPr>
        <p:spPr>
          <a:xfrm>
            <a:off x="1449244" y="8890400"/>
            <a:ext cx="3494048" cy="290954"/>
          </a:xfrm>
          <a:prstGeom prst="rect">
            <a:avLst/>
          </a:prstGeom>
        </p:spPr>
        <p:txBody>
          <a:bodyPr vert="horz" wrap="square" lIns="0" tIns="13820" rIns="0" bIns="0" rtlCol="0">
            <a:spAutoFit/>
          </a:bodyPr>
          <a:lstStyle/>
          <a:p>
            <a:pPr marL="17275" defTabSz="1243767">
              <a:spcBef>
                <a:spcPts val="109"/>
              </a:spcBef>
            </a:pPr>
            <a:r>
              <a:rPr spc="170" dirty="0">
                <a:solidFill>
                  <a:prstClr val="white"/>
                </a:solidFill>
              </a:rPr>
              <a:t>PEDOMAN </a:t>
            </a:r>
            <a:r>
              <a:rPr spc="163" dirty="0">
                <a:solidFill>
                  <a:prstClr val="white"/>
                </a:solidFill>
              </a:rPr>
              <a:t>PELAKSANAAN </a:t>
            </a:r>
            <a:r>
              <a:rPr spc="170" dirty="0">
                <a:solidFill>
                  <a:prstClr val="white"/>
                </a:solidFill>
              </a:rPr>
              <a:t>BELAJAR </a:t>
            </a:r>
            <a:r>
              <a:rPr spc="143" dirty="0">
                <a:solidFill>
                  <a:prstClr val="white"/>
                </a:solidFill>
              </a:rPr>
              <a:t>DARI</a:t>
            </a:r>
            <a:r>
              <a:rPr spc="-54" dirty="0">
                <a:solidFill>
                  <a:prstClr val="white"/>
                </a:solidFill>
              </a:rPr>
              <a:t> </a:t>
            </a:r>
            <a:r>
              <a:rPr spc="163" dirty="0">
                <a:solidFill>
                  <a:prstClr val="white"/>
                </a:solidFill>
              </a:rPr>
              <a:t>RUMAH</a:t>
            </a:r>
          </a:p>
        </p:txBody>
      </p:sp>
      <p:sp>
        <p:nvSpPr>
          <p:cNvPr id="167" name="object 167"/>
          <p:cNvSpPr txBox="1">
            <a:spLocks noGrp="1"/>
          </p:cNvSpPr>
          <p:nvPr>
            <p:ph type="sldNum" sz="quarter" idx="4294967295"/>
          </p:nvPr>
        </p:nvSpPr>
        <p:spPr>
          <a:xfrm>
            <a:off x="12944036" y="8951803"/>
            <a:ext cx="224715" cy="158559"/>
          </a:xfrm>
          <a:prstGeom prst="rect">
            <a:avLst/>
          </a:prstGeom>
        </p:spPr>
        <p:txBody>
          <a:bodyPr vert="horz" wrap="square" lIns="0" tIns="19866" rIns="0" bIns="0" rtlCol="0">
            <a:spAutoFit/>
          </a:bodyPr>
          <a:lstStyle/>
          <a:p>
            <a:pPr marL="34549" defTabSz="1243767">
              <a:spcBef>
                <a:spcPts val="156"/>
              </a:spcBef>
            </a:pPr>
            <a:r>
              <a:rPr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168" name="object 146"/>
          <p:cNvSpPr/>
          <p:nvPr/>
        </p:nvSpPr>
        <p:spPr>
          <a:xfrm>
            <a:off x="678244" y="2514378"/>
            <a:ext cx="349412" cy="326138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43767"/>
            <a:endParaRPr sz="244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9" name="object 147"/>
          <p:cNvSpPr txBox="1"/>
          <p:nvPr/>
        </p:nvSpPr>
        <p:spPr>
          <a:xfrm>
            <a:off x="740050" y="2530329"/>
            <a:ext cx="189977" cy="261920"/>
          </a:xfrm>
          <a:prstGeom prst="rect">
            <a:avLst/>
          </a:prstGeom>
        </p:spPr>
        <p:txBody>
          <a:bodyPr vert="horz" wrap="square" lIns="0" tIns="15547" rIns="0" bIns="0" rtlCol="0">
            <a:spAutoFit/>
          </a:bodyPr>
          <a:lstStyle/>
          <a:p>
            <a:pPr marL="17275" algn="ctr" defTabSz="1243767">
              <a:spcBef>
                <a:spcPts val="122"/>
              </a:spcBef>
            </a:pPr>
            <a:r>
              <a:rPr sz="1600" b="1" spc="-109" dirty="0" smtClean="0">
                <a:solidFill>
                  <a:srgbClr val="202C5D"/>
                </a:solidFill>
                <a:latin typeface="Calibri"/>
                <a:cs typeface="Calibri"/>
              </a:rPr>
              <a:t>2</a:t>
            </a:r>
            <a:endParaRPr sz="1600" b="1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70" name="object 146"/>
          <p:cNvSpPr/>
          <p:nvPr/>
        </p:nvSpPr>
        <p:spPr>
          <a:xfrm>
            <a:off x="670837" y="3574169"/>
            <a:ext cx="349412" cy="326138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43767"/>
            <a:endParaRPr sz="244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1" name="object 146"/>
          <p:cNvSpPr/>
          <p:nvPr/>
        </p:nvSpPr>
        <p:spPr>
          <a:xfrm>
            <a:off x="670984" y="4582910"/>
            <a:ext cx="349412" cy="326138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43767"/>
            <a:endParaRPr sz="244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2" name="object 147"/>
          <p:cNvSpPr txBox="1"/>
          <p:nvPr/>
        </p:nvSpPr>
        <p:spPr>
          <a:xfrm>
            <a:off x="735154" y="3579774"/>
            <a:ext cx="189977" cy="261920"/>
          </a:xfrm>
          <a:prstGeom prst="rect">
            <a:avLst/>
          </a:prstGeom>
        </p:spPr>
        <p:txBody>
          <a:bodyPr vert="horz" wrap="square" lIns="0" tIns="15547" rIns="0" bIns="0" rtlCol="0">
            <a:spAutoFit/>
          </a:bodyPr>
          <a:lstStyle/>
          <a:p>
            <a:pPr marL="17275" algn="ctr" defTabSz="1243767">
              <a:spcBef>
                <a:spcPts val="122"/>
              </a:spcBef>
            </a:pPr>
            <a:r>
              <a:rPr sz="1600" b="1" spc="-109" dirty="0" smtClean="0">
                <a:solidFill>
                  <a:srgbClr val="202C5D"/>
                </a:solidFill>
                <a:latin typeface="Calibri"/>
                <a:cs typeface="Calibri"/>
              </a:rPr>
              <a:t>3</a:t>
            </a:r>
            <a:endParaRPr sz="1600" b="1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73" name="object 147"/>
          <p:cNvSpPr txBox="1"/>
          <p:nvPr/>
        </p:nvSpPr>
        <p:spPr>
          <a:xfrm>
            <a:off x="745486" y="4602160"/>
            <a:ext cx="189977" cy="261920"/>
          </a:xfrm>
          <a:prstGeom prst="rect">
            <a:avLst/>
          </a:prstGeom>
        </p:spPr>
        <p:txBody>
          <a:bodyPr vert="horz" wrap="square" lIns="0" tIns="15547" rIns="0" bIns="0" rtlCol="0">
            <a:spAutoFit/>
          </a:bodyPr>
          <a:lstStyle/>
          <a:p>
            <a:pPr marL="17275" algn="ctr" defTabSz="1243767">
              <a:spcBef>
                <a:spcPts val="122"/>
              </a:spcBef>
            </a:pPr>
            <a:r>
              <a:rPr sz="1600" b="1" spc="-109" dirty="0" smtClean="0">
                <a:solidFill>
                  <a:srgbClr val="202C5D"/>
                </a:solidFill>
                <a:latin typeface="Calibri"/>
                <a:cs typeface="Calibri"/>
              </a:rPr>
              <a:t>4</a:t>
            </a:r>
            <a:endParaRPr sz="1600" b="1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74" name="object 146"/>
          <p:cNvSpPr/>
          <p:nvPr/>
        </p:nvSpPr>
        <p:spPr>
          <a:xfrm>
            <a:off x="4643601" y="1242224"/>
            <a:ext cx="349412" cy="326138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 rtlCol="0"/>
          <a:lstStyle/>
          <a:p>
            <a:pPr defTabSz="1243767"/>
            <a:endParaRPr sz="244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5" name="object 147"/>
          <p:cNvSpPr txBox="1"/>
          <p:nvPr/>
        </p:nvSpPr>
        <p:spPr>
          <a:xfrm>
            <a:off x="4716415" y="1242836"/>
            <a:ext cx="189977" cy="261920"/>
          </a:xfrm>
          <a:prstGeom prst="rect">
            <a:avLst/>
          </a:prstGeom>
        </p:spPr>
        <p:txBody>
          <a:bodyPr vert="horz" wrap="square" lIns="0" tIns="15547" rIns="0" bIns="0" rtlCol="0">
            <a:spAutoFit/>
          </a:bodyPr>
          <a:lstStyle/>
          <a:p>
            <a:pPr marL="17275" algn="ctr" defTabSz="1243767">
              <a:spcBef>
                <a:spcPts val="122"/>
              </a:spcBef>
            </a:pPr>
            <a:r>
              <a:rPr sz="1600" b="1" spc="-109" dirty="0">
                <a:solidFill>
                  <a:srgbClr val="202C5D"/>
                </a:solidFill>
                <a:latin typeface="Calibri"/>
                <a:cs typeface="Calibri"/>
              </a:rPr>
              <a:t>1</a:t>
            </a:r>
            <a:endParaRPr sz="1600" b="1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76" name="object 146"/>
          <p:cNvSpPr/>
          <p:nvPr/>
        </p:nvSpPr>
        <p:spPr>
          <a:xfrm>
            <a:off x="4657960" y="2131991"/>
            <a:ext cx="349412" cy="326138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 rtlCol="0"/>
          <a:lstStyle/>
          <a:p>
            <a:pPr defTabSz="1243767"/>
            <a:endParaRPr sz="244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7" name="object 147"/>
          <p:cNvSpPr txBox="1"/>
          <p:nvPr/>
        </p:nvSpPr>
        <p:spPr>
          <a:xfrm>
            <a:off x="4726344" y="2131991"/>
            <a:ext cx="189977" cy="261920"/>
          </a:xfrm>
          <a:prstGeom prst="rect">
            <a:avLst/>
          </a:prstGeom>
        </p:spPr>
        <p:txBody>
          <a:bodyPr vert="horz" wrap="square" lIns="0" tIns="15547" rIns="0" bIns="0" rtlCol="0">
            <a:spAutoFit/>
          </a:bodyPr>
          <a:lstStyle/>
          <a:p>
            <a:pPr marL="17275" algn="ctr" defTabSz="1243767">
              <a:spcBef>
                <a:spcPts val="122"/>
              </a:spcBef>
            </a:pPr>
            <a:r>
              <a:rPr sz="1600" b="1" spc="-109" dirty="0" smtClean="0">
                <a:solidFill>
                  <a:srgbClr val="202C5D"/>
                </a:solidFill>
                <a:latin typeface="Calibri"/>
                <a:cs typeface="Calibri"/>
              </a:rPr>
              <a:t>3</a:t>
            </a:r>
            <a:endParaRPr sz="1600" b="1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78" name="object 146"/>
          <p:cNvSpPr/>
          <p:nvPr/>
        </p:nvSpPr>
        <p:spPr>
          <a:xfrm>
            <a:off x="4658511" y="1672916"/>
            <a:ext cx="349412" cy="326138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 rtlCol="0"/>
          <a:lstStyle/>
          <a:p>
            <a:pPr defTabSz="1243767"/>
            <a:endParaRPr sz="244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9" name="object 147"/>
          <p:cNvSpPr txBox="1"/>
          <p:nvPr/>
        </p:nvSpPr>
        <p:spPr>
          <a:xfrm>
            <a:off x="4731325" y="1686780"/>
            <a:ext cx="189977" cy="261920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15547" rIns="0" bIns="0" rtlCol="0">
            <a:spAutoFit/>
          </a:bodyPr>
          <a:lstStyle/>
          <a:p>
            <a:pPr marL="17275" algn="ctr" defTabSz="1243767">
              <a:spcBef>
                <a:spcPts val="122"/>
              </a:spcBef>
            </a:pPr>
            <a:r>
              <a:rPr sz="1600" b="1" spc="-109" dirty="0" smtClean="0">
                <a:solidFill>
                  <a:srgbClr val="202C5D"/>
                </a:solidFill>
                <a:latin typeface="Calibri"/>
                <a:cs typeface="Calibri"/>
              </a:rPr>
              <a:t>2</a:t>
            </a:r>
            <a:endParaRPr sz="1600" b="1" dirty="0">
              <a:solidFill>
                <a:prstClr val="black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590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1B6FBBE-ED2D-45AE-9ED0-8146115B9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90D8EE3-9466-485F-BC85-276D7397961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214E4B6-42E0-4BA4-A670-7FE0C50608CC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713117" y="1577341"/>
            <a:ext cx="3980982" cy="123111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275001A-382D-4A61-969B-B40455A26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85800" y="0"/>
            <a:ext cx="98297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476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object 129"/>
          <p:cNvSpPr/>
          <p:nvPr/>
        </p:nvSpPr>
        <p:spPr>
          <a:xfrm>
            <a:off x="241101" y="1730147"/>
            <a:ext cx="8709661" cy="74932"/>
          </a:xfrm>
          <a:custGeom>
            <a:avLst/>
            <a:gdLst/>
            <a:ahLst/>
            <a:cxnLst/>
            <a:rect l="l" t="t" r="r" b="b"/>
            <a:pathLst>
              <a:path w="11612881" h="99909">
                <a:moveTo>
                  <a:pt x="0" y="0"/>
                </a:moveTo>
                <a:lnTo>
                  <a:pt x="11612881" y="0"/>
                </a:lnTo>
                <a:lnTo>
                  <a:pt x="11612881" y="99910"/>
                </a:lnTo>
                <a:lnTo>
                  <a:pt x="0" y="99910"/>
                </a:lnTo>
                <a:close/>
              </a:path>
            </a:pathLst>
          </a:custGeom>
          <a:solidFill>
            <a:srgbClr val="F5B3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241101" y="1226888"/>
            <a:ext cx="76565" cy="548640"/>
          </a:xfrm>
          <a:custGeom>
            <a:avLst/>
            <a:gdLst/>
            <a:ahLst/>
            <a:cxnLst/>
            <a:rect l="l" t="t" r="r" b="b"/>
            <a:pathLst>
              <a:path w="102086" h="731520">
                <a:moveTo>
                  <a:pt x="0" y="0"/>
                </a:moveTo>
                <a:lnTo>
                  <a:pt x="102086" y="0"/>
                </a:lnTo>
                <a:lnTo>
                  <a:pt x="102086" y="731520"/>
                </a:lnTo>
                <a:lnTo>
                  <a:pt x="0" y="731520"/>
                </a:lnTo>
                <a:close/>
              </a:path>
            </a:pathLst>
          </a:custGeom>
          <a:solidFill>
            <a:srgbClr val="F5B3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925807" y="1226888"/>
            <a:ext cx="76564" cy="121128"/>
          </a:xfrm>
          <a:custGeom>
            <a:avLst/>
            <a:gdLst/>
            <a:ahLst/>
            <a:cxnLst/>
            <a:rect l="l" t="t" r="r" b="b"/>
            <a:pathLst>
              <a:path w="102085" h="161504">
                <a:moveTo>
                  <a:pt x="0" y="0"/>
                </a:moveTo>
                <a:lnTo>
                  <a:pt x="102085" y="0"/>
                </a:lnTo>
                <a:lnTo>
                  <a:pt x="102085" y="161504"/>
                </a:lnTo>
                <a:lnTo>
                  <a:pt x="0" y="161504"/>
                </a:lnTo>
                <a:close/>
              </a:path>
            </a:pathLst>
          </a:custGeom>
          <a:solidFill>
            <a:srgbClr val="F5B3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241058" y="890676"/>
            <a:ext cx="431242" cy="399547"/>
          </a:xfrm>
          <a:custGeom>
            <a:avLst/>
            <a:gdLst/>
            <a:ahLst/>
            <a:cxnLst/>
            <a:rect l="l" t="t" r="r" b="b"/>
            <a:pathLst>
              <a:path w="574989" h="532729">
                <a:moveTo>
                  <a:pt x="506618" y="0"/>
                </a:moveTo>
                <a:lnTo>
                  <a:pt x="574989" y="75807"/>
                </a:lnTo>
                <a:lnTo>
                  <a:pt x="68371" y="532729"/>
                </a:lnTo>
                <a:lnTo>
                  <a:pt x="0" y="456922"/>
                </a:lnTo>
                <a:close/>
              </a:path>
            </a:pathLst>
          </a:custGeom>
          <a:solidFill>
            <a:srgbClr val="F5B3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71129" y="890676"/>
            <a:ext cx="431242" cy="399547"/>
          </a:xfrm>
          <a:custGeom>
            <a:avLst/>
            <a:gdLst/>
            <a:ahLst/>
            <a:cxnLst/>
            <a:rect l="l" t="t" r="r" b="b"/>
            <a:pathLst>
              <a:path w="574989" h="532729">
                <a:moveTo>
                  <a:pt x="68371" y="0"/>
                </a:moveTo>
                <a:lnTo>
                  <a:pt x="0" y="75807"/>
                </a:lnTo>
                <a:lnTo>
                  <a:pt x="506618" y="532729"/>
                </a:lnTo>
                <a:lnTo>
                  <a:pt x="574989" y="456922"/>
                </a:lnTo>
                <a:close/>
              </a:path>
            </a:pathLst>
          </a:custGeom>
          <a:solidFill>
            <a:srgbClr val="F5B3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text 1"/>
          <p:cNvSpPr txBox="1"/>
          <p:nvPr/>
        </p:nvSpPr>
        <p:spPr>
          <a:xfrm>
            <a:off x="1028700" y="1196752"/>
            <a:ext cx="5972789" cy="49244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lang="en-ID" sz="3200" b="1" dirty="0" smtClean="0"/>
              <a:t>BELAJAR </a:t>
            </a:r>
            <a:r>
              <a:rPr lang="en-ID" sz="3200" b="1" dirty="0"/>
              <a:t>DARI </a:t>
            </a:r>
            <a:r>
              <a:rPr lang="en-ID" sz="3200" b="1" dirty="0" smtClean="0"/>
              <a:t>RUMAH (BDR)</a:t>
            </a:r>
            <a:endParaRPr lang="en-ID" sz="3200" dirty="0"/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5CD00054-BAA3-A948-917A-692EA2F5B529}"/>
              </a:ext>
            </a:extLst>
          </p:cNvPr>
          <p:cNvSpPr/>
          <p:nvPr/>
        </p:nvSpPr>
        <p:spPr>
          <a:xfrm>
            <a:off x="5187224" y="2415296"/>
            <a:ext cx="2792490" cy="279249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C283369B-FD72-D94A-ADE1-E2167502BACA}"/>
              </a:ext>
            </a:extLst>
          </p:cNvPr>
          <p:cNvSpPr/>
          <p:nvPr/>
        </p:nvSpPr>
        <p:spPr>
          <a:xfrm>
            <a:off x="1234301" y="2415296"/>
            <a:ext cx="2792490" cy="279249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84308F4E-4F28-314B-A3B9-301086643C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451" y="2920954"/>
            <a:ext cx="2381250" cy="1771650"/>
          </a:xfrm>
          <a:prstGeom prst="rect">
            <a:avLst/>
          </a:prstGeom>
        </p:spPr>
      </p:pic>
      <p:sp>
        <p:nvSpPr>
          <p:cNvPr id="20" name="object 12">
            <a:extLst>
              <a:ext uri="{FF2B5EF4-FFF2-40B4-BE49-F238E27FC236}">
                <a16:creationId xmlns="" xmlns:a16="http://schemas.microsoft.com/office/drawing/2014/main" id="{701FDED4-D764-A448-A516-A80D47A3F614}"/>
              </a:ext>
            </a:extLst>
          </p:cNvPr>
          <p:cNvSpPr txBox="1">
            <a:spLocks/>
          </p:cNvSpPr>
          <p:nvPr/>
        </p:nvSpPr>
        <p:spPr>
          <a:xfrm>
            <a:off x="1265161" y="4882447"/>
            <a:ext cx="2800350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000" b="1" i="0">
                <a:solidFill>
                  <a:srgbClr val="001F5F"/>
                </a:solidFill>
                <a:latin typeface="Arial"/>
                <a:ea typeface="+mj-ea"/>
                <a:cs typeface="Arial"/>
              </a:defRPr>
            </a:lvl1pPr>
          </a:lstStyle>
          <a:p>
            <a:pPr marL="9525" algn="ctr" defTabSz="685800"/>
            <a:r>
              <a:rPr lang="en-US" sz="2700" kern="0" spc="4" dirty="0">
                <a:solidFill>
                  <a:srgbClr val="2088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DARING</a:t>
            </a:r>
            <a:endParaRPr lang="en-US" sz="1500" kern="0" dirty="0">
              <a:solidFill>
                <a:srgbClr val="2088FF"/>
              </a:solidFill>
              <a:latin typeface="+mj-lt"/>
            </a:endParaRPr>
          </a:p>
        </p:txBody>
      </p:sp>
      <p:sp>
        <p:nvSpPr>
          <p:cNvPr id="21" name="object 12">
            <a:extLst>
              <a:ext uri="{FF2B5EF4-FFF2-40B4-BE49-F238E27FC236}">
                <a16:creationId xmlns="" xmlns:a16="http://schemas.microsoft.com/office/drawing/2014/main" id="{C524742A-8B47-BF40-8A0B-681237AED9F2}"/>
              </a:ext>
            </a:extLst>
          </p:cNvPr>
          <p:cNvSpPr txBox="1">
            <a:spLocks/>
          </p:cNvSpPr>
          <p:nvPr/>
        </p:nvSpPr>
        <p:spPr>
          <a:xfrm>
            <a:off x="5589510" y="4880368"/>
            <a:ext cx="2171700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000" b="1" i="0">
                <a:solidFill>
                  <a:srgbClr val="001F5F"/>
                </a:solidFill>
                <a:latin typeface="Arial"/>
                <a:ea typeface="+mj-ea"/>
                <a:cs typeface="Arial"/>
              </a:defRPr>
            </a:lvl1pPr>
          </a:lstStyle>
          <a:p>
            <a:pPr marL="9525" algn="ctr" defTabSz="685800"/>
            <a:r>
              <a:rPr lang="en-US" sz="2700" kern="0" spc="4" dirty="0">
                <a:solidFill>
                  <a:srgbClr val="F64D5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LURING</a:t>
            </a:r>
            <a:endParaRPr lang="en-US" sz="1500" kern="0" dirty="0">
              <a:solidFill>
                <a:srgbClr val="F64D52"/>
              </a:solidFill>
              <a:latin typeface="+mj-lt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03F81CC8-2E38-674E-A842-24546D2F17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8987" y="2733565"/>
            <a:ext cx="1468857" cy="168541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F8A9C546-0BED-654D-9A2E-EE57F3922F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5100" y="4027312"/>
            <a:ext cx="1004858" cy="62236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DFA75F6-4E7D-C84B-B2A6-F60A1AF7546D}"/>
              </a:ext>
            </a:extLst>
          </p:cNvPr>
          <p:cNvSpPr txBox="1"/>
          <p:nvPr/>
        </p:nvSpPr>
        <p:spPr>
          <a:xfrm>
            <a:off x="3252054" y="5526055"/>
            <a:ext cx="398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pc="-4" dirty="0"/>
              <a:t>(Surat </a:t>
            </a:r>
            <a:r>
              <a:rPr lang="en-ID" spc="-4" dirty="0" err="1"/>
              <a:t>Edaran</a:t>
            </a:r>
            <a:r>
              <a:rPr lang="en-ID" spc="-4" dirty="0"/>
              <a:t> </a:t>
            </a:r>
            <a:r>
              <a:rPr lang="en-ID" spc="-4" dirty="0" err="1"/>
              <a:t>Nomor</a:t>
            </a:r>
            <a:r>
              <a:rPr lang="en-ID" spc="-4" dirty="0"/>
              <a:t> 15 </a:t>
            </a:r>
            <a:r>
              <a:rPr lang="en-ID" spc="-49" dirty="0" err="1"/>
              <a:t>Tahun</a:t>
            </a:r>
            <a:r>
              <a:rPr lang="en-ID" spc="-64" dirty="0"/>
              <a:t> </a:t>
            </a:r>
            <a:r>
              <a:rPr lang="en-ID" spc="-8" dirty="0"/>
              <a:t>2020)</a:t>
            </a:r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D29C8DD2-7DF0-8943-8FC4-CE74630449A0}"/>
              </a:ext>
            </a:extLst>
          </p:cNvPr>
          <p:cNvGrpSpPr/>
          <p:nvPr/>
        </p:nvGrpSpPr>
        <p:grpSpPr>
          <a:xfrm>
            <a:off x="241058" y="890675"/>
            <a:ext cx="8709704" cy="914403"/>
            <a:chOff x="321410" y="44567"/>
            <a:chExt cx="11612939" cy="1219204"/>
          </a:xfrm>
        </p:grpSpPr>
        <p:sp>
          <p:nvSpPr>
            <p:cNvPr id="25" name="object 16">
              <a:extLst>
                <a:ext uri="{FF2B5EF4-FFF2-40B4-BE49-F238E27FC236}">
                  <a16:creationId xmlns="" xmlns:a16="http://schemas.microsoft.com/office/drawing/2014/main" id="{73DE7458-AB11-8A4E-A0CF-527858CC18FB}"/>
                </a:ext>
              </a:extLst>
            </p:cNvPr>
            <p:cNvSpPr/>
            <p:nvPr/>
          </p:nvSpPr>
          <p:spPr>
            <a:xfrm>
              <a:off x="321468" y="1163862"/>
              <a:ext cx="11612881" cy="99909"/>
            </a:xfrm>
            <a:custGeom>
              <a:avLst/>
              <a:gdLst/>
              <a:ahLst/>
              <a:cxnLst/>
              <a:rect l="l" t="t" r="r" b="b"/>
              <a:pathLst>
                <a:path w="11612881" h="99909">
                  <a:moveTo>
                    <a:pt x="0" y="0"/>
                  </a:moveTo>
                  <a:lnTo>
                    <a:pt x="11612881" y="0"/>
                  </a:lnTo>
                  <a:lnTo>
                    <a:pt x="11612881" y="99910"/>
                  </a:lnTo>
                  <a:lnTo>
                    <a:pt x="0" y="9991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6" name="object 17">
              <a:extLst>
                <a:ext uri="{FF2B5EF4-FFF2-40B4-BE49-F238E27FC236}">
                  <a16:creationId xmlns="" xmlns:a16="http://schemas.microsoft.com/office/drawing/2014/main" id="{BBECC56D-2E65-EA41-B199-CD5755C09D72}"/>
                </a:ext>
              </a:extLst>
            </p:cNvPr>
            <p:cNvSpPr/>
            <p:nvPr/>
          </p:nvSpPr>
          <p:spPr>
            <a:xfrm>
              <a:off x="321468" y="492850"/>
              <a:ext cx="102086" cy="731520"/>
            </a:xfrm>
            <a:custGeom>
              <a:avLst/>
              <a:gdLst/>
              <a:ahLst/>
              <a:cxnLst/>
              <a:rect l="l" t="t" r="r" b="b"/>
              <a:pathLst>
                <a:path w="102086" h="731520">
                  <a:moveTo>
                    <a:pt x="0" y="0"/>
                  </a:moveTo>
                  <a:lnTo>
                    <a:pt x="102086" y="0"/>
                  </a:lnTo>
                  <a:lnTo>
                    <a:pt x="102086" y="731520"/>
                  </a:lnTo>
                  <a:lnTo>
                    <a:pt x="0" y="73152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7" name="object 18">
              <a:extLst>
                <a:ext uri="{FF2B5EF4-FFF2-40B4-BE49-F238E27FC236}">
                  <a16:creationId xmlns="" xmlns:a16="http://schemas.microsoft.com/office/drawing/2014/main" id="{4E4FCEBD-BE48-1548-90DC-883814C69FF4}"/>
                </a:ext>
              </a:extLst>
            </p:cNvPr>
            <p:cNvSpPr/>
            <p:nvPr/>
          </p:nvSpPr>
          <p:spPr>
            <a:xfrm>
              <a:off x="1234409" y="492850"/>
              <a:ext cx="102085" cy="161504"/>
            </a:xfrm>
            <a:custGeom>
              <a:avLst/>
              <a:gdLst/>
              <a:ahLst/>
              <a:cxnLst/>
              <a:rect l="l" t="t" r="r" b="b"/>
              <a:pathLst>
                <a:path w="102085" h="161504">
                  <a:moveTo>
                    <a:pt x="0" y="0"/>
                  </a:moveTo>
                  <a:lnTo>
                    <a:pt x="102085" y="0"/>
                  </a:lnTo>
                  <a:lnTo>
                    <a:pt x="102085" y="161504"/>
                  </a:lnTo>
                  <a:lnTo>
                    <a:pt x="0" y="161504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8" name="object 19">
              <a:extLst>
                <a:ext uri="{FF2B5EF4-FFF2-40B4-BE49-F238E27FC236}">
                  <a16:creationId xmlns="" xmlns:a16="http://schemas.microsoft.com/office/drawing/2014/main" id="{AA34DED1-BCBE-6041-9CF7-339BD23C313B}"/>
                </a:ext>
              </a:extLst>
            </p:cNvPr>
            <p:cNvSpPr/>
            <p:nvPr/>
          </p:nvSpPr>
          <p:spPr>
            <a:xfrm>
              <a:off x="321410" y="44567"/>
              <a:ext cx="574989" cy="532729"/>
            </a:xfrm>
            <a:custGeom>
              <a:avLst/>
              <a:gdLst/>
              <a:ahLst/>
              <a:cxnLst/>
              <a:rect l="l" t="t" r="r" b="b"/>
              <a:pathLst>
                <a:path w="574989" h="532729">
                  <a:moveTo>
                    <a:pt x="506618" y="0"/>
                  </a:moveTo>
                  <a:lnTo>
                    <a:pt x="574989" y="75807"/>
                  </a:lnTo>
                  <a:lnTo>
                    <a:pt x="68371" y="532729"/>
                  </a:lnTo>
                  <a:lnTo>
                    <a:pt x="0" y="456922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9" name="object 20">
              <a:extLst>
                <a:ext uri="{FF2B5EF4-FFF2-40B4-BE49-F238E27FC236}">
                  <a16:creationId xmlns="" xmlns:a16="http://schemas.microsoft.com/office/drawing/2014/main" id="{07D710B6-F8BF-9743-8DD5-5522290B6474}"/>
                </a:ext>
              </a:extLst>
            </p:cNvPr>
            <p:cNvSpPr/>
            <p:nvPr/>
          </p:nvSpPr>
          <p:spPr>
            <a:xfrm>
              <a:off x="761505" y="44567"/>
              <a:ext cx="574989" cy="532729"/>
            </a:xfrm>
            <a:custGeom>
              <a:avLst/>
              <a:gdLst/>
              <a:ahLst/>
              <a:cxnLst/>
              <a:rect l="l" t="t" r="r" b="b"/>
              <a:pathLst>
                <a:path w="574989" h="532729">
                  <a:moveTo>
                    <a:pt x="68371" y="0"/>
                  </a:moveTo>
                  <a:lnTo>
                    <a:pt x="0" y="75807"/>
                  </a:lnTo>
                  <a:lnTo>
                    <a:pt x="506618" y="532729"/>
                  </a:lnTo>
                  <a:lnTo>
                    <a:pt x="574989" y="456922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6930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object 129"/>
          <p:cNvSpPr/>
          <p:nvPr/>
        </p:nvSpPr>
        <p:spPr>
          <a:xfrm>
            <a:off x="241101" y="1730147"/>
            <a:ext cx="8709661" cy="74932"/>
          </a:xfrm>
          <a:custGeom>
            <a:avLst/>
            <a:gdLst/>
            <a:ahLst/>
            <a:cxnLst/>
            <a:rect l="l" t="t" r="r" b="b"/>
            <a:pathLst>
              <a:path w="11612881" h="99909">
                <a:moveTo>
                  <a:pt x="0" y="0"/>
                </a:moveTo>
                <a:lnTo>
                  <a:pt x="11612881" y="0"/>
                </a:lnTo>
                <a:lnTo>
                  <a:pt x="11612881" y="99910"/>
                </a:lnTo>
                <a:lnTo>
                  <a:pt x="0" y="99910"/>
                </a:lnTo>
                <a:close/>
              </a:path>
            </a:pathLst>
          </a:custGeom>
          <a:solidFill>
            <a:srgbClr val="F5B3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241101" y="1226888"/>
            <a:ext cx="76565" cy="548640"/>
          </a:xfrm>
          <a:custGeom>
            <a:avLst/>
            <a:gdLst/>
            <a:ahLst/>
            <a:cxnLst/>
            <a:rect l="l" t="t" r="r" b="b"/>
            <a:pathLst>
              <a:path w="102086" h="731520">
                <a:moveTo>
                  <a:pt x="0" y="0"/>
                </a:moveTo>
                <a:lnTo>
                  <a:pt x="102086" y="0"/>
                </a:lnTo>
                <a:lnTo>
                  <a:pt x="102086" y="731520"/>
                </a:lnTo>
                <a:lnTo>
                  <a:pt x="0" y="731520"/>
                </a:lnTo>
                <a:close/>
              </a:path>
            </a:pathLst>
          </a:custGeom>
          <a:solidFill>
            <a:srgbClr val="F5B3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925807" y="1226888"/>
            <a:ext cx="76564" cy="121128"/>
          </a:xfrm>
          <a:custGeom>
            <a:avLst/>
            <a:gdLst/>
            <a:ahLst/>
            <a:cxnLst/>
            <a:rect l="l" t="t" r="r" b="b"/>
            <a:pathLst>
              <a:path w="102085" h="161504">
                <a:moveTo>
                  <a:pt x="0" y="0"/>
                </a:moveTo>
                <a:lnTo>
                  <a:pt x="102085" y="0"/>
                </a:lnTo>
                <a:lnTo>
                  <a:pt x="102085" y="161504"/>
                </a:lnTo>
                <a:lnTo>
                  <a:pt x="0" y="161504"/>
                </a:lnTo>
                <a:close/>
              </a:path>
            </a:pathLst>
          </a:custGeom>
          <a:solidFill>
            <a:srgbClr val="F5B3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241058" y="890676"/>
            <a:ext cx="431242" cy="399547"/>
          </a:xfrm>
          <a:custGeom>
            <a:avLst/>
            <a:gdLst/>
            <a:ahLst/>
            <a:cxnLst/>
            <a:rect l="l" t="t" r="r" b="b"/>
            <a:pathLst>
              <a:path w="574989" h="532729">
                <a:moveTo>
                  <a:pt x="506618" y="0"/>
                </a:moveTo>
                <a:lnTo>
                  <a:pt x="574989" y="75807"/>
                </a:lnTo>
                <a:lnTo>
                  <a:pt x="68371" y="532729"/>
                </a:lnTo>
                <a:lnTo>
                  <a:pt x="0" y="456922"/>
                </a:lnTo>
                <a:close/>
              </a:path>
            </a:pathLst>
          </a:custGeom>
          <a:solidFill>
            <a:srgbClr val="F5B3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71129" y="890676"/>
            <a:ext cx="431242" cy="399547"/>
          </a:xfrm>
          <a:custGeom>
            <a:avLst/>
            <a:gdLst/>
            <a:ahLst/>
            <a:cxnLst/>
            <a:rect l="l" t="t" r="r" b="b"/>
            <a:pathLst>
              <a:path w="574989" h="532729">
                <a:moveTo>
                  <a:pt x="68371" y="0"/>
                </a:moveTo>
                <a:lnTo>
                  <a:pt x="0" y="75807"/>
                </a:lnTo>
                <a:lnTo>
                  <a:pt x="506618" y="532729"/>
                </a:lnTo>
                <a:lnTo>
                  <a:pt x="574989" y="456922"/>
                </a:lnTo>
                <a:close/>
              </a:path>
            </a:pathLst>
          </a:custGeom>
          <a:solidFill>
            <a:srgbClr val="F5B3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text 1"/>
          <p:cNvSpPr txBox="1"/>
          <p:nvPr/>
        </p:nvSpPr>
        <p:spPr>
          <a:xfrm>
            <a:off x="1078538" y="1200150"/>
            <a:ext cx="7348165" cy="46166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lang="en-ID" sz="3000" b="1" dirty="0" smtClean="0"/>
              <a:t>PEMBELAJARAN </a:t>
            </a:r>
            <a:r>
              <a:rPr lang="en-ID" sz="3000" b="1" dirty="0"/>
              <a:t>DARING </a:t>
            </a:r>
            <a:r>
              <a:rPr lang="en-ID" sz="3000" b="1" dirty="0" smtClean="0"/>
              <a:t>DAN LURING</a:t>
            </a:r>
            <a:endParaRPr lang="en-ID" sz="3000" dirty="0"/>
          </a:p>
        </p:txBody>
      </p:sp>
      <p:grpSp>
        <p:nvGrpSpPr>
          <p:cNvPr id="24" name="object 3">
            <a:extLst>
              <a:ext uri="{FF2B5EF4-FFF2-40B4-BE49-F238E27FC236}">
                <a16:creationId xmlns="" xmlns:a16="http://schemas.microsoft.com/office/drawing/2014/main" id="{E2E53867-21AC-274B-9233-2954F3694647}"/>
              </a:ext>
            </a:extLst>
          </p:cNvPr>
          <p:cNvGrpSpPr/>
          <p:nvPr/>
        </p:nvGrpSpPr>
        <p:grpSpPr>
          <a:xfrm>
            <a:off x="171871" y="1803565"/>
            <a:ext cx="8856345" cy="4041458"/>
            <a:chOff x="383540" y="1469389"/>
            <a:chExt cx="11808460" cy="5388610"/>
          </a:xfrm>
        </p:grpSpPr>
        <p:sp>
          <p:nvSpPr>
            <p:cNvPr id="25" name="object 4">
              <a:extLst>
                <a:ext uri="{FF2B5EF4-FFF2-40B4-BE49-F238E27FC236}">
                  <a16:creationId xmlns="" xmlns:a16="http://schemas.microsoft.com/office/drawing/2014/main" id="{1CCD697B-1355-9543-A969-34381D54F904}"/>
                </a:ext>
              </a:extLst>
            </p:cNvPr>
            <p:cNvSpPr/>
            <p:nvPr/>
          </p:nvSpPr>
          <p:spPr>
            <a:xfrm>
              <a:off x="383540" y="1523999"/>
              <a:ext cx="11808460" cy="1303020"/>
            </a:xfrm>
            <a:custGeom>
              <a:avLst/>
              <a:gdLst/>
              <a:ahLst/>
              <a:cxnLst/>
              <a:rect l="l" t="t" r="r" b="b"/>
              <a:pathLst>
                <a:path w="11808460" h="1303020">
                  <a:moveTo>
                    <a:pt x="4630420" y="15240"/>
                  </a:moveTo>
                  <a:lnTo>
                    <a:pt x="0" y="15240"/>
                  </a:lnTo>
                  <a:lnTo>
                    <a:pt x="0" y="1223010"/>
                  </a:lnTo>
                  <a:lnTo>
                    <a:pt x="4630420" y="1223010"/>
                  </a:lnTo>
                  <a:lnTo>
                    <a:pt x="4630420" y="15240"/>
                  </a:lnTo>
                  <a:close/>
                </a:path>
                <a:path w="11808460" h="1303020">
                  <a:moveTo>
                    <a:pt x="6002020" y="15240"/>
                  </a:moveTo>
                  <a:lnTo>
                    <a:pt x="4627880" y="1303020"/>
                  </a:lnTo>
                  <a:lnTo>
                    <a:pt x="6002020" y="1223010"/>
                  </a:lnTo>
                  <a:lnTo>
                    <a:pt x="6002020" y="15240"/>
                  </a:lnTo>
                  <a:close/>
                </a:path>
                <a:path w="11808460" h="1303020">
                  <a:moveTo>
                    <a:pt x="11808460" y="0"/>
                  </a:moveTo>
                  <a:lnTo>
                    <a:pt x="7273290" y="0"/>
                  </a:lnTo>
                  <a:lnTo>
                    <a:pt x="7273290" y="1221740"/>
                  </a:lnTo>
                  <a:lnTo>
                    <a:pt x="11808460" y="1221740"/>
                  </a:lnTo>
                  <a:lnTo>
                    <a:pt x="11808460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5">
              <a:extLst>
                <a:ext uri="{FF2B5EF4-FFF2-40B4-BE49-F238E27FC236}">
                  <a16:creationId xmlns="" xmlns:a16="http://schemas.microsoft.com/office/drawing/2014/main" id="{381B008F-CF7C-E347-A8C7-44371BA5CE19}"/>
                </a:ext>
              </a:extLst>
            </p:cNvPr>
            <p:cNvSpPr/>
            <p:nvPr/>
          </p:nvSpPr>
          <p:spPr>
            <a:xfrm>
              <a:off x="5684539" y="1469389"/>
              <a:ext cx="2113260" cy="538861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7" name="object 8">
            <a:extLst>
              <a:ext uri="{FF2B5EF4-FFF2-40B4-BE49-F238E27FC236}">
                <a16:creationId xmlns="" xmlns:a16="http://schemas.microsoft.com/office/drawing/2014/main" id="{D7B311F6-0F69-DC46-99DF-2C4C7FDE8582}"/>
              </a:ext>
            </a:extLst>
          </p:cNvPr>
          <p:cNvGrpSpPr/>
          <p:nvPr/>
        </p:nvGrpSpPr>
        <p:grpSpPr>
          <a:xfrm>
            <a:off x="269513" y="3245123"/>
            <a:ext cx="524351" cy="1794986"/>
            <a:chOff x="359350" y="3183830"/>
            <a:chExt cx="699135" cy="2393315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24CEB554-FA8C-5A4D-88A3-51EB4B83D1B0}"/>
                </a:ext>
              </a:extLst>
            </p:cNvPr>
            <p:cNvSpPr/>
            <p:nvPr/>
          </p:nvSpPr>
          <p:spPr>
            <a:xfrm>
              <a:off x="431799" y="3196589"/>
              <a:ext cx="349250" cy="699770"/>
            </a:xfrm>
            <a:custGeom>
              <a:avLst/>
              <a:gdLst/>
              <a:ahLst/>
              <a:cxnLst/>
              <a:rect l="l" t="t" r="r" b="b"/>
              <a:pathLst>
                <a:path w="349250" h="699770">
                  <a:moveTo>
                    <a:pt x="297180" y="699770"/>
                  </a:moveTo>
                  <a:lnTo>
                    <a:pt x="294640" y="699770"/>
                  </a:lnTo>
                  <a:lnTo>
                    <a:pt x="276859" y="695960"/>
                  </a:lnTo>
                  <a:lnTo>
                    <a:pt x="226059" y="680720"/>
                  </a:lnTo>
                  <a:lnTo>
                    <a:pt x="194309" y="666750"/>
                  </a:lnTo>
                  <a:lnTo>
                    <a:pt x="177800" y="659130"/>
                  </a:lnTo>
                  <a:lnTo>
                    <a:pt x="162559" y="650240"/>
                  </a:lnTo>
                  <a:lnTo>
                    <a:pt x="148590" y="640080"/>
                  </a:lnTo>
                  <a:lnTo>
                    <a:pt x="134620" y="628650"/>
                  </a:lnTo>
                  <a:lnTo>
                    <a:pt x="120650" y="618490"/>
                  </a:lnTo>
                  <a:lnTo>
                    <a:pt x="107950" y="605790"/>
                  </a:lnTo>
                  <a:lnTo>
                    <a:pt x="95250" y="593090"/>
                  </a:lnTo>
                  <a:lnTo>
                    <a:pt x="82550" y="580390"/>
                  </a:lnTo>
                  <a:lnTo>
                    <a:pt x="72390" y="566420"/>
                  </a:lnTo>
                  <a:lnTo>
                    <a:pt x="43179" y="521970"/>
                  </a:lnTo>
                  <a:lnTo>
                    <a:pt x="21590" y="473710"/>
                  </a:lnTo>
                  <a:lnTo>
                    <a:pt x="6350" y="421640"/>
                  </a:lnTo>
                  <a:lnTo>
                    <a:pt x="3809" y="403860"/>
                  </a:lnTo>
                  <a:lnTo>
                    <a:pt x="1270" y="387350"/>
                  </a:lnTo>
                  <a:lnTo>
                    <a:pt x="0" y="369570"/>
                  </a:lnTo>
                  <a:lnTo>
                    <a:pt x="0" y="351789"/>
                  </a:lnTo>
                  <a:lnTo>
                    <a:pt x="0" y="334010"/>
                  </a:lnTo>
                  <a:lnTo>
                    <a:pt x="6350" y="280670"/>
                  </a:lnTo>
                  <a:lnTo>
                    <a:pt x="21590" y="229870"/>
                  </a:lnTo>
                  <a:lnTo>
                    <a:pt x="27940" y="213360"/>
                  </a:lnTo>
                  <a:lnTo>
                    <a:pt x="35559" y="198120"/>
                  </a:lnTo>
                  <a:lnTo>
                    <a:pt x="43179" y="181610"/>
                  </a:lnTo>
                  <a:lnTo>
                    <a:pt x="52070" y="166370"/>
                  </a:lnTo>
                  <a:lnTo>
                    <a:pt x="62229" y="152400"/>
                  </a:lnTo>
                  <a:lnTo>
                    <a:pt x="72390" y="137160"/>
                  </a:lnTo>
                  <a:lnTo>
                    <a:pt x="83820" y="123189"/>
                  </a:lnTo>
                  <a:lnTo>
                    <a:pt x="95250" y="110489"/>
                  </a:lnTo>
                  <a:lnTo>
                    <a:pt x="107950" y="97789"/>
                  </a:lnTo>
                  <a:lnTo>
                    <a:pt x="121920" y="86360"/>
                  </a:lnTo>
                  <a:lnTo>
                    <a:pt x="134620" y="74930"/>
                  </a:lnTo>
                  <a:lnTo>
                    <a:pt x="179070" y="45720"/>
                  </a:lnTo>
                  <a:lnTo>
                    <a:pt x="227329" y="22860"/>
                  </a:lnTo>
                  <a:lnTo>
                    <a:pt x="261620" y="12700"/>
                  </a:lnTo>
                  <a:lnTo>
                    <a:pt x="278130" y="7620"/>
                  </a:lnTo>
                  <a:lnTo>
                    <a:pt x="295909" y="5080"/>
                  </a:lnTo>
                  <a:lnTo>
                    <a:pt x="313690" y="2539"/>
                  </a:lnTo>
                  <a:lnTo>
                    <a:pt x="331470" y="1270"/>
                  </a:lnTo>
                  <a:lnTo>
                    <a:pt x="349250" y="0"/>
                  </a:lnTo>
                </a:path>
              </a:pathLst>
            </a:custGeom>
            <a:ln w="25518">
              <a:solidFill>
                <a:srgbClr val="B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10">
              <a:extLst>
                <a:ext uri="{FF2B5EF4-FFF2-40B4-BE49-F238E27FC236}">
                  <a16:creationId xmlns="" xmlns:a16="http://schemas.microsoft.com/office/drawing/2014/main" id="{D7FC8A68-CE77-2947-A180-F47C1672E142}"/>
                </a:ext>
              </a:extLst>
            </p:cNvPr>
            <p:cNvSpPr/>
            <p:nvPr/>
          </p:nvSpPr>
          <p:spPr>
            <a:xfrm>
              <a:off x="723900" y="3863339"/>
              <a:ext cx="76200" cy="762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11">
              <a:extLst>
                <a:ext uri="{FF2B5EF4-FFF2-40B4-BE49-F238E27FC236}">
                  <a16:creationId xmlns="" xmlns:a16="http://schemas.microsoft.com/office/drawing/2014/main" id="{4D7ABFD9-2662-CD4E-BCEF-84687ABB736E}"/>
                </a:ext>
              </a:extLst>
            </p:cNvPr>
            <p:cNvSpPr/>
            <p:nvPr/>
          </p:nvSpPr>
          <p:spPr>
            <a:xfrm>
              <a:off x="482599" y="3261359"/>
              <a:ext cx="575310" cy="575310"/>
            </a:xfrm>
            <a:custGeom>
              <a:avLst/>
              <a:gdLst/>
              <a:ahLst/>
              <a:cxnLst/>
              <a:rect l="l" t="t" r="r" b="b"/>
              <a:pathLst>
                <a:path w="575310" h="575310">
                  <a:moveTo>
                    <a:pt x="288290" y="0"/>
                  </a:moveTo>
                  <a:lnTo>
                    <a:pt x="242570" y="3810"/>
                  </a:lnTo>
                  <a:lnTo>
                    <a:pt x="228600" y="6350"/>
                  </a:lnTo>
                  <a:lnTo>
                    <a:pt x="213359" y="10160"/>
                  </a:lnTo>
                  <a:lnTo>
                    <a:pt x="199390" y="15239"/>
                  </a:lnTo>
                  <a:lnTo>
                    <a:pt x="185420" y="19050"/>
                  </a:lnTo>
                  <a:lnTo>
                    <a:pt x="170179" y="25400"/>
                  </a:lnTo>
                  <a:lnTo>
                    <a:pt x="157479" y="31750"/>
                  </a:lnTo>
                  <a:lnTo>
                    <a:pt x="144779" y="39369"/>
                  </a:lnTo>
                  <a:lnTo>
                    <a:pt x="130809" y="46989"/>
                  </a:lnTo>
                  <a:lnTo>
                    <a:pt x="119379" y="55879"/>
                  </a:lnTo>
                  <a:lnTo>
                    <a:pt x="106679" y="64769"/>
                  </a:lnTo>
                  <a:lnTo>
                    <a:pt x="95250" y="74929"/>
                  </a:lnTo>
                  <a:lnTo>
                    <a:pt x="64770" y="106679"/>
                  </a:lnTo>
                  <a:lnTo>
                    <a:pt x="39370" y="144779"/>
                  </a:lnTo>
                  <a:lnTo>
                    <a:pt x="31750" y="157479"/>
                  </a:lnTo>
                  <a:lnTo>
                    <a:pt x="13970" y="199389"/>
                  </a:lnTo>
                  <a:lnTo>
                    <a:pt x="3809" y="242569"/>
                  </a:lnTo>
                  <a:lnTo>
                    <a:pt x="0" y="288289"/>
                  </a:lnTo>
                  <a:lnTo>
                    <a:pt x="1270" y="303529"/>
                  </a:lnTo>
                  <a:lnTo>
                    <a:pt x="2540" y="317500"/>
                  </a:lnTo>
                  <a:lnTo>
                    <a:pt x="3809" y="332739"/>
                  </a:lnTo>
                  <a:lnTo>
                    <a:pt x="7620" y="347979"/>
                  </a:lnTo>
                  <a:lnTo>
                    <a:pt x="10159" y="361950"/>
                  </a:lnTo>
                  <a:lnTo>
                    <a:pt x="13970" y="375919"/>
                  </a:lnTo>
                  <a:lnTo>
                    <a:pt x="31750" y="417829"/>
                  </a:lnTo>
                  <a:lnTo>
                    <a:pt x="55879" y="457200"/>
                  </a:lnTo>
                  <a:lnTo>
                    <a:pt x="85090" y="491489"/>
                  </a:lnTo>
                  <a:lnTo>
                    <a:pt x="95250" y="500379"/>
                  </a:lnTo>
                  <a:lnTo>
                    <a:pt x="106679" y="510539"/>
                  </a:lnTo>
                  <a:lnTo>
                    <a:pt x="157479" y="543559"/>
                  </a:lnTo>
                  <a:lnTo>
                    <a:pt x="199390" y="561339"/>
                  </a:lnTo>
                  <a:lnTo>
                    <a:pt x="242570" y="571500"/>
                  </a:lnTo>
                  <a:lnTo>
                    <a:pt x="288290" y="575309"/>
                  </a:lnTo>
                  <a:lnTo>
                    <a:pt x="303530" y="575309"/>
                  </a:lnTo>
                  <a:lnTo>
                    <a:pt x="347980" y="568959"/>
                  </a:lnTo>
                  <a:lnTo>
                    <a:pt x="391159" y="556259"/>
                  </a:lnTo>
                  <a:lnTo>
                    <a:pt x="403859" y="549909"/>
                  </a:lnTo>
                  <a:lnTo>
                    <a:pt x="431800" y="537209"/>
                  </a:lnTo>
                  <a:lnTo>
                    <a:pt x="444500" y="528319"/>
                  </a:lnTo>
                  <a:lnTo>
                    <a:pt x="457200" y="520700"/>
                  </a:lnTo>
                  <a:lnTo>
                    <a:pt x="468630" y="510539"/>
                  </a:lnTo>
                  <a:lnTo>
                    <a:pt x="510540" y="468629"/>
                  </a:lnTo>
                  <a:lnTo>
                    <a:pt x="535940" y="431800"/>
                  </a:lnTo>
                  <a:lnTo>
                    <a:pt x="556260" y="391159"/>
                  </a:lnTo>
                  <a:lnTo>
                    <a:pt x="560069" y="375919"/>
                  </a:lnTo>
                  <a:lnTo>
                    <a:pt x="565150" y="361950"/>
                  </a:lnTo>
                  <a:lnTo>
                    <a:pt x="568960" y="347979"/>
                  </a:lnTo>
                  <a:lnTo>
                    <a:pt x="571500" y="332739"/>
                  </a:lnTo>
                  <a:lnTo>
                    <a:pt x="572769" y="317500"/>
                  </a:lnTo>
                  <a:lnTo>
                    <a:pt x="574040" y="303529"/>
                  </a:lnTo>
                  <a:lnTo>
                    <a:pt x="575310" y="288289"/>
                  </a:lnTo>
                  <a:lnTo>
                    <a:pt x="575310" y="273050"/>
                  </a:lnTo>
                  <a:lnTo>
                    <a:pt x="568960" y="228600"/>
                  </a:lnTo>
                  <a:lnTo>
                    <a:pt x="556260" y="185419"/>
                  </a:lnTo>
                  <a:lnTo>
                    <a:pt x="535940" y="144779"/>
                  </a:lnTo>
                  <a:lnTo>
                    <a:pt x="528319" y="130810"/>
                  </a:lnTo>
                  <a:lnTo>
                    <a:pt x="520700" y="119379"/>
                  </a:lnTo>
                  <a:lnTo>
                    <a:pt x="510540" y="106679"/>
                  </a:lnTo>
                  <a:lnTo>
                    <a:pt x="501650" y="95250"/>
                  </a:lnTo>
                  <a:lnTo>
                    <a:pt x="490219" y="85089"/>
                  </a:lnTo>
                  <a:lnTo>
                    <a:pt x="480059" y="74929"/>
                  </a:lnTo>
                  <a:lnTo>
                    <a:pt x="468630" y="64769"/>
                  </a:lnTo>
                  <a:lnTo>
                    <a:pt x="431800" y="39369"/>
                  </a:lnTo>
                  <a:lnTo>
                    <a:pt x="391159" y="19050"/>
                  </a:lnTo>
                  <a:lnTo>
                    <a:pt x="377190" y="15239"/>
                  </a:lnTo>
                  <a:lnTo>
                    <a:pt x="361950" y="10160"/>
                  </a:lnTo>
                  <a:lnTo>
                    <a:pt x="347980" y="6350"/>
                  </a:lnTo>
                  <a:lnTo>
                    <a:pt x="332740" y="3810"/>
                  </a:lnTo>
                  <a:lnTo>
                    <a:pt x="288290" y="0"/>
                  </a:lnTo>
                  <a:close/>
                </a:path>
              </a:pathLst>
            </a:custGeom>
            <a:solidFill>
              <a:srgbClr val="AE0F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2">
              <a:extLst>
                <a:ext uri="{FF2B5EF4-FFF2-40B4-BE49-F238E27FC236}">
                  <a16:creationId xmlns="" xmlns:a16="http://schemas.microsoft.com/office/drawing/2014/main" id="{FDC2154B-B2EB-8844-AD7B-BFCB9B73856B}"/>
                </a:ext>
              </a:extLst>
            </p:cNvPr>
            <p:cNvSpPr/>
            <p:nvPr/>
          </p:nvSpPr>
          <p:spPr>
            <a:xfrm>
              <a:off x="632459" y="3425189"/>
              <a:ext cx="300990" cy="247650"/>
            </a:xfrm>
            <a:custGeom>
              <a:avLst/>
              <a:gdLst/>
              <a:ahLst/>
              <a:cxnLst/>
              <a:rect l="l" t="t" r="r" b="b"/>
              <a:pathLst>
                <a:path w="300990" h="247650">
                  <a:moveTo>
                    <a:pt x="234950" y="213360"/>
                  </a:moveTo>
                  <a:lnTo>
                    <a:pt x="180340" y="213360"/>
                  </a:lnTo>
                  <a:lnTo>
                    <a:pt x="198794" y="228540"/>
                  </a:lnTo>
                  <a:lnTo>
                    <a:pt x="216535" y="237648"/>
                  </a:lnTo>
                  <a:lnTo>
                    <a:pt x="239990" y="243185"/>
                  </a:lnTo>
                  <a:lnTo>
                    <a:pt x="275590" y="247650"/>
                  </a:lnTo>
                  <a:lnTo>
                    <a:pt x="255666" y="236755"/>
                  </a:lnTo>
                  <a:lnTo>
                    <a:pt x="244792" y="228123"/>
                  </a:lnTo>
                  <a:lnTo>
                    <a:pt x="239156" y="220682"/>
                  </a:lnTo>
                  <a:lnTo>
                    <a:pt x="234950" y="213360"/>
                  </a:lnTo>
                  <a:close/>
                </a:path>
                <a:path w="300990" h="247650">
                  <a:moveTo>
                    <a:pt x="270509" y="53339"/>
                  </a:moveTo>
                  <a:lnTo>
                    <a:pt x="238759" y="53339"/>
                  </a:lnTo>
                  <a:lnTo>
                    <a:pt x="238759" y="137160"/>
                  </a:lnTo>
                  <a:lnTo>
                    <a:pt x="236299" y="148887"/>
                  </a:lnTo>
                  <a:lnTo>
                    <a:pt x="229552" y="158591"/>
                  </a:lnTo>
                  <a:lnTo>
                    <a:pt x="219471" y="165199"/>
                  </a:lnTo>
                  <a:lnTo>
                    <a:pt x="207009" y="167639"/>
                  </a:lnTo>
                  <a:lnTo>
                    <a:pt x="130810" y="167639"/>
                  </a:lnTo>
                  <a:lnTo>
                    <a:pt x="116899" y="176470"/>
                  </a:lnTo>
                  <a:lnTo>
                    <a:pt x="103346" y="183991"/>
                  </a:lnTo>
                  <a:lnTo>
                    <a:pt x="89554" y="190321"/>
                  </a:lnTo>
                  <a:lnTo>
                    <a:pt x="74930" y="195580"/>
                  </a:lnTo>
                  <a:lnTo>
                    <a:pt x="79652" y="202644"/>
                  </a:lnTo>
                  <a:lnTo>
                    <a:pt x="86042" y="208280"/>
                  </a:lnTo>
                  <a:lnTo>
                    <a:pt x="93860" y="212010"/>
                  </a:lnTo>
                  <a:lnTo>
                    <a:pt x="102870" y="213360"/>
                  </a:lnTo>
                  <a:lnTo>
                    <a:pt x="270509" y="213360"/>
                  </a:lnTo>
                  <a:lnTo>
                    <a:pt x="300898" y="183356"/>
                  </a:lnTo>
                  <a:lnTo>
                    <a:pt x="300990" y="83820"/>
                  </a:lnTo>
                  <a:lnTo>
                    <a:pt x="298727" y="72092"/>
                  </a:lnTo>
                  <a:lnTo>
                    <a:pt x="292417" y="62388"/>
                  </a:lnTo>
                  <a:lnTo>
                    <a:pt x="282773" y="55780"/>
                  </a:lnTo>
                  <a:lnTo>
                    <a:pt x="270509" y="53339"/>
                  </a:lnTo>
                  <a:close/>
                </a:path>
                <a:path w="300990" h="247650">
                  <a:moveTo>
                    <a:pt x="121920" y="160020"/>
                  </a:moveTo>
                  <a:lnTo>
                    <a:pt x="67310" y="160020"/>
                  </a:lnTo>
                  <a:lnTo>
                    <a:pt x="57189" y="170199"/>
                  </a:lnTo>
                  <a:lnTo>
                    <a:pt x="47307" y="176688"/>
                  </a:lnTo>
                  <a:lnTo>
                    <a:pt x="34091" y="183415"/>
                  </a:lnTo>
                  <a:lnTo>
                    <a:pt x="13970" y="194310"/>
                  </a:lnTo>
                  <a:lnTo>
                    <a:pt x="50482" y="189487"/>
                  </a:lnTo>
                  <a:lnTo>
                    <a:pt x="76517" y="183356"/>
                  </a:lnTo>
                  <a:lnTo>
                    <a:pt x="98266" y="174128"/>
                  </a:lnTo>
                  <a:lnTo>
                    <a:pt x="121920" y="160020"/>
                  </a:lnTo>
                  <a:close/>
                </a:path>
                <a:path w="300990" h="247650">
                  <a:moveTo>
                    <a:pt x="199390" y="0"/>
                  </a:moveTo>
                  <a:lnTo>
                    <a:pt x="31750" y="0"/>
                  </a:lnTo>
                  <a:lnTo>
                    <a:pt x="19288" y="2440"/>
                  </a:lnTo>
                  <a:lnTo>
                    <a:pt x="9207" y="9048"/>
                  </a:lnTo>
                  <a:lnTo>
                    <a:pt x="2460" y="18752"/>
                  </a:lnTo>
                  <a:lnTo>
                    <a:pt x="0" y="30480"/>
                  </a:lnTo>
                  <a:lnTo>
                    <a:pt x="0" y="129539"/>
                  </a:lnTo>
                  <a:lnTo>
                    <a:pt x="2460" y="141267"/>
                  </a:lnTo>
                  <a:lnTo>
                    <a:pt x="9207" y="150971"/>
                  </a:lnTo>
                  <a:lnTo>
                    <a:pt x="19288" y="157579"/>
                  </a:lnTo>
                  <a:lnTo>
                    <a:pt x="31750" y="160020"/>
                  </a:lnTo>
                  <a:lnTo>
                    <a:pt x="199390" y="160020"/>
                  </a:lnTo>
                  <a:lnTo>
                    <a:pt x="211117" y="157579"/>
                  </a:lnTo>
                  <a:lnTo>
                    <a:pt x="220821" y="150971"/>
                  </a:lnTo>
                  <a:lnTo>
                    <a:pt x="227429" y="141267"/>
                  </a:lnTo>
                  <a:lnTo>
                    <a:pt x="229870" y="129539"/>
                  </a:lnTo>
                  <a:lnTo>
                    <a:pt x="229870" y="96520"/>
                  </a:lnTo>
                  <a:lnTo>
                    <a:pt x="48260" y="96520"/>
                  </a:lnTo>
                  <a:lnTo>
                    <a:pt x="40640" y="88900"/>
                  </a:lnTo>
                  <a:lnTo>
                    <a:pt x="40640" y="80010"/>
                  </a:lnTo>
                  <a:lnTo>
                    <a:pt x="41989" y="72747"/>
                  </a:lnTo>
                  <a:lnTo>
                    <a:pt x="45719" y="66675"/>
                  </a:lnTo>
                  <a:lnTo>
                    <a:pt x="51355" y="62507"/>
                  </a:lnTo>
                  <a:lnTo>
                    <a:pt x="58420" y="60960"/>
                  </a:lnTo>
                  <a:lnTo>
                    <a:pt x="229870" y="60960"/>
                  </a:lnTo>
                  <a:lnTo>
                    <a:pt x="229870" y="30480"/>
                  </a:lnTo>
                  <a:lnTo>
                    <a:pt x="227429" y="18752"/>
                  </a:lnTo>
                  <a:lnTo>
                    <a:pt x="220821" y="9048"/>
                  </a:lnTo>
                  <a:lnTo>
                    <a:pt x="211117" y="2440"/>
                  </a:lnTo>
                  <a:lnTo>
                    <a:pt x="199390" y="0"/>
                  </a:lnTo>
                  <a:close/>
                </a:path>
                <a:path w="300990" h="247650">
                  <a:moveTo>
                    <a:pt x="115570" y="60960"/>
                  </a:moveTo>
                  <a:lnTo>
                    <a:pt x="58420" y="60960"/>
                  </a:lnTo>
                  <a:lnTo>
                    <a:pt x="65484" y="62507"/>
                  </a:lnTo>
                  <a:lnTo>
                    <a:pt x="71120" y="66675"/>
                  </a:lnTo>
                  <a:lnTo>
                    <a:pt x="74850" y="72747"/>
                  </a:lnTo>
                  <a:lnTo>
                    <a:pt x="76200" y="80010"/>
                  </a:lnTo>
                  <a:lnTo>
                    <a:pt x="76200" y="88900"/>
                  </a:lnTo>
                  <a:lnTo>
                    <a:pt x="68580" y="96520"/>
                  </a:lnTo>
                  <a:lnTo>
                    <a:pt x="105410" y="96520"/>
                  </a:lnTo>
                  <a:lnTo>
                    <a:pt x="97790" y="88900"/>
                  </a:lnTo>
                  <a:lnTo>
                    <a:pt x="97790" y="80010"/>
                  </a:lnTo>
                  <a:lnTo>
                    <a:pt x="99139" y="72747"/>
                  </a:lnTo>
                  <a:lnTo>
                    <a:pt x="102869" y="66675"/>
                  </a:lnTo>
                  <a:lnTo>
                    <a:pt x="108505" y="62507"/>
                  </a:lnTo>
                  <a:lnTo>
                    <a:pt x="115570" y="60960"/>
                  </a:lnTo>
                  <a:close/>
                </a:path>
                <a:path w="300990" h="247650">
                  <a:moveTo>
                    <a:pt x="172720" y="60960"/>
                  </a:moveTo>
                  <a:lnTo>
                    <a:pt x="115570" y="60960"/>
                  </a:lnTo>
                  <a:lnTo>
                    <a:pt x="122098" y="62507"/>
                  </a:lnTo>
                  <a:lnTo>
                    <a:pt x="127793" y="66675"/>
                  </a:lnTo>
                  <a:lnTo>
                    <a:pt x="131822" y="72747"/>
                  </a:lnTo>
                  <a:lnTo>
                    <a:pt x="133350" y="80010"/>
                  </a:lnTo>
                  <a:lnTo>
                    <a:pt x="133350" y="88900"/>
                  </a:lnTo>
                  <a:lnTo>
                    <a:pt x="124460" y="96520"/>
                  </a:lnTo>
                  <a:lnTo>
                    <a:pt x="162560" y="96520"/>
                  </a:lnTo>
                  <a:lnTo>
                    <a:pt x="154940" y="88900"/>
                  </a:lnTo>
                  <a:lnTo>
                    <a:pt x="154940" y="80010"/>
                  </a:lnTo>
                  <a:lnTo>
                    <a:pt x="156289" y="72747"/>
                  </a:lnTo>
                  <a:lnTo>
                    <a:pt x="160019" y="66675"/>
                  </a:lnTo>
                  <a:lnTo>
                    <a:pt x="165655" y="62507"/>
                  </a:lnTo>
                  <a:lnTo>
                    <a:pt x="172720" y="60960"/>
                  </a:lnTo>
                  <a:close/>
                </a:path>
                <a:path w="300990" h="247650">
                  <a:moveTo>
                    <a:pt x="229870" y="60960"/>
                  </a:moveTo>
                  <a:lnTo>
                    <a:pt x="181609" y="60960"/>
                  </a:lnTo>
                  <a:lnTo>
                    <a:pt x="189230" y="69850"/>
                  </a:lnTo>
                  <a:lnTo>
                    <a:pt x="189230" y="88900"/>
                  </a:lnTo>
                  <a:lnTo>
                    <a:pt x="181609" y="96520"/>
                  </a:lnTo>
                  <a:lnTo>
                    <a:pt x="229870" y="96520"/>
                  </a:lnTo>
                  <a:lnTo>
                    <a:pt x="229870" y="609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13">
              <a:extLst>
                <a:ext uri="{FF2B5EF4-FFF2-40B4-BE49-F238E27FC236}">
                  <a16:creationId xmlns="" xmlns:a16="http://schemas.microsoft.com/office/drawing/2014/main" id="{2782E01C-B5A2-ED41-9932-309B46F40DB8}"/>
                </a:ext>
              </a:extLst>
            </p:cNvPr>
            <p:cNvSpPr/>
            <p:nvPr/>
          </p:nvSpPr>
          <p:spPr>
            <a:xfrm>
              <a:off x="372109" y="4833619"/>
              <a:ext cx="350520" cy="699770"/>
            </a:xfrm>
            <a:custGeom>
              <a:avLst/>
              <a:gdLst/>
              <a:ahLst/>
              <a:cxnLst/>
              <a:rect l="l" t="t" r="r" b="b"/>
              <a:pathLst>
                <a:path w="350520" h="699770">
                  <a:moveTo>
                    <a:pt x="298449" y="699769"/>
                  </a:moveTo>
                  <a:lnTo>
                    <a:pt x="295910" y="699769"/>
                  </a:lnTo>
                  <a:lnTo>
                    <a:pt x="278130" y="695959"/>
                  </a:lnTo>
                  <a:lnTo>
                    <a:pt x="261619" y="692149"/>
                  </a:lnTo>
                  <a:lnTo>
                    <a:pt x="243840" y="687069"/>
                  </a:lnTo>
                  <a:lnTo>
                    <a:pt x="227330" y="680719"/>
                  </a:lnTo>
                  <a:lnTo>
                    <a:pt x="210819" y="674369"/>
                  </a:lnTo>
                  <a:lnTo>
                    <a:pt x="194310" y="666749"/>
                  </a:lnTo>
                  <a:lnTo>
                    <a:pt x="179069" y="659129"/>
                  </a:lnTo>
                  <a:lnTo>
                    <a:pt x="163830" y="648969"/>
                  </a:lnTo>
                  <a:lnTo>
                    <a:pt x="148590" y="640079"/>
                  </a:lnTo>
                  <a:lnTo>
                    <a:pt x="134619" y="628649"/>
                  </a:lnTo>
                  <a:lnTo>
                    <a:pt x="121919" y="618489"/>
                  </a:lnTo>
                  <a:lnTo>
                    <a:pt x="107949" y="605789"/>
                  </a:lnTo>
                  <a:lnTo>
                    <a:pt x="96519" y="593089"/>
                  </a:lnTo>
                  <a:lnTo>
                    <a:pt x="83819" y="580389"/>
                  </a:lnTo>
                  <a:lnTo>
                    <a:pt x="72389" y="566419"/>
                  </a:lnTo>
                  <a:lnTo>
                    <a:pt x="62230" y="551179"/>
                  </a:lnTo>
                  <a:lnTo>
                    <a:pt x="52069" y="537209"/>
                  </a:lnTo>
                  <a:lnTo>
                    <a:pt x="44449" y="521969"/>
                  </a:lnTo>
                  <a:lnTo>
                    <a:pt x="35560" y="505459"/>
                  </a:lnTo>
                  <a:lnTo>
                    <a:pt x="27939" y="490219"/>
                  </a:lnTo>
                  <a:lnTo>
                    <a:pt x="21589" y="473709"/>
                  </a:lnTo>
                  <a:lnTo>
                    <a:pt x="16510" y="455929"/>
                  </a:lnTo>
                  <a:lnTo>
                    <a:pt x="11429" y="439419"/>
                  </a:lnTo>
                  <a:lnTo>
                    <a:pt x="7619" y="421639"/>
                  </a:lnTo>
                  <a:lnTo>
                    <a:pt x="5079" y="403859"/>
                  </a:lnTo>
                  <a:lnTo>
                    <a:pt x="2539" y="387349"/>
                  </a:lnTo>
                  <a:lnTo>
                    <a:pt x="1269" y="369569"/>
                  </a:lnTo>
                  <a:lnTo>
                    <a:pt x="0" y="351789"/>
                  </a:lnTo>
                  <a:lnTo>
                    <a:pt x="1269" y="334009"/>
                  </a:lnTo>
                  <a:lnTo>
                    <a:pt x="2539" y="316229"/>
                  </a:lnTo>
                  <a:lnTo>
                    <a:pt x="5079" y="298449"/>
                  </a:lnTo>
                  <a:lnTo>
                    <a:pt x="7619" y="280669"/>
                  </a:lnTo>
                  <a:lnTo>
                    <a:pt x="22860" y="229869"/>
                  </a:lnTo>
                  <a:lnTo>
                    <a:pt x="44449" y="181609"/>
                  </a:lnTo>
                  <a:lnTo>
                    <a:pt x="73660" y="137159"/>
                  </a:lnTo>
                  <a:lnTo>
                    <a:pt x="109219" y="97789"/>
                  </a:lnTo>
                  <a:lnTo>
                    <a:pt x="135890" y="74929"/>
                  </a:lnTo>
                  <a:lnTo>
                    <a:pt x="149860" y="63499"/>
                  </a:lnTo>
                  <a:lnTo>
                    <a:pt x="165099" y="54609"/>
                  </a:lnTo>
                  <a:lnTo>
                    <a:pt x="180340" y="45719"/>
                  </a:lnTo>
                  <a:lnTo>
                    <a:pt x="195580" y="36829"/>
                  </a:lnTo>
                  <a:lnTo>
                    <a:pt x="245110" y="16509"/>
                  </a:lnTo>
                  <a:lnTo>
                    <a:pt x="297180" y="3809"/>
                  </a:lnTo>
                  <a:lnTo>
                    <a:pt x="314960" y="2539"/>
                  </a:lnTo>
                  <a:lnTo>
                    <a:pt x="332740" y="1269"/>
                  </a:lnTo>
                  <a:lnTo>
                    <a:pt x="350520" y="0"/>
                  </a:lnTo>
                </a:path>
              </a:pathLst>
            </a:custGeom>
            <a:ln w="25518">
              <a:solidFill>
                <a:srgbClr val="B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14">
              <a:extLst>
                <a:ext uri="{FF2B5EF4-FFF2-40B4-BE49-F238E27FC236}">
                  <a16:creationId xmlns="" xmlns:a16="http://schemas.microsoft.com/office/drawing/2014/main" id="{61ADEB47-25BF-6440-90C0-726D54EE38B1}"/>
                </a:ext>
              </a:extLst>
            </p:cNvPr>
            <p:cNvSpPr/>
            <p:nvPr/>
          </p:nvSpPr>
          <p:spPr>
            <a:xfrm>
              <a:off x="665479" y="5499100"/>
              <a:ext cx="76200" cy="7746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15">
              <a:extLst>
                <a:ext uri="{FF2B5EF4-FFF2-40B4-BE49-F238E27FC236}">
                  <a16:creationId xmlns="" xmlns:a16="http://schemas.microsoft.com/office/drawing/2014/main" id="{E79408CB-D189-754D-9D04-6659FA2DA41F}"/>
                </a:ext>
              </a:extLst>
            </p:cNvPr>
            <p:cNvSpPr/>
            <p:nvPr/>
          </p:nvSpPr>
          <p:spPr>
            <a:xfrm>
              <a:off x="424179" y="4898389"/>
              <a:ext cx="574040" cy="575310"/>
            </a:xfrm>
            <a:custGeom>
              <a:avLst/>
              <a:gdLst/>
              <a:ahLst/>
              <a:cxnLst/>
              <a:rect l="l" t="t" r="r" b="b"/>
              <a:pathLst>
                <a:path w="574040" h="575310">
                  <a:moveTo>
                    <a:pt x="287020" y="0"/>
                  </a:moveTo>
                  <a:lnTo>
                    <a:pt x="242570" y="3810"/>
                  </a:lnTo>
                  <a:lnTo>
                    <a:pt x="198120" y="13970"/>
                  </a:lnTo>
                  <a:lnTo>
                    <a:pt x="157479" y="31750"/>
                  </a:lnTo>
                  <a:lnTo>
                    <a:pt x="118110" y="54610"/>
                  </a:lnTo>
                  <a:lnTo>
                    <a:pt x="106679" y="64770"/>
                  </a:lnTo>
                  <a:lnTo>
                    <a:pt x="95250" y="73660"/>
                  </a:lnTo>
                  <a:lnTo>
                    <a:pt x="73660" y="95250"/>
                  </a:lnTo>
                  <a:lnTo>
                    <a:pt x="63500" y="106680"/>
                  </a:lnTo>
                  <a:lnTo>
                    <a:pt x="54610" y="119380"/>
                  </a:lnTo>
                  <a:lnTo>
                    <a:pt x="45720" y="130810"/>
                  </a:lnTo>
                  <a:lnTo>
                    <a:pt x="38100" y="143510"/>
                  </a:lnTo>
                  <a:lnTo>
                    <a:pt x="31750" y="157480"/>
                  </a:lnTo>
                  <a:lnTo>
                    <a:pt x="24129" y="170180"/>
                  </a:lnTo>
                  <a:lnTo>
                    <a:pt x="19050" y="185420"/>
                  </a:lnTo>
                  <a:lnTo>
                    <a:pt x="13970" y="199390"/>
                  </a:lnTo>
                  <a:lnTo>
                    <a:pt x="10160" y="213360"/>
                  </a:lnTo>
                  <a:lnTo>
                    <a:pt x="6350" y="228600"/>
                  </a:lnTo>
                  <a:lnTo>
                    <a:pt x="3810" y="242570"/>
                  </a:lnTo>
                  <a:lnTo>
                    <a:pt x="1270" y="257810"/>
                  </a:lnTo>
                  <a:lnTo>
                    <a:pt x="0" y="273050"/>
                  </a:lnTo>
                  <a:lnTo>
                    <a:pt x="0" y="302260"/>
                  </a:lnTo>
                  <a:lnTo>
                    <a:pt x="6350" y="347980"/>
                  </a:lnTo>
                  <a:lnTo>
                    <a:pt x="19050" y="391160"/>
                  </a:lnTo>
                  <a:lnTo>
                    <a:pt x="31750" y="417830"/>
                  </a:lnTo>
                  <a:lnTo>
                    <a:pt x="38100" y="431800"/>
                  </a:lnTo>
                  <a:lnTo>
                    <a:pt x="63500" y="468630"/>
                  </a:lnTo>
                  <a:lnTo>
                    <a:pt x="106679" y="510540"/>
                  </a:lnTo>
                  <a:lnTo>
                    <a:pt x="143510" y="535940"/>
                  </a:lnTo>
                  <a:lnTo>
                    <a:pt x="198120" y="560070"/>
                  </a:lnTo>
                  <a:lnTo>
                    <a:pt x="242570" y="571500"/>
                  </a:lnTo>
                  <a:lnTo>
                    <a:pt x="287020" y="575310"/>
                  </a:lnTo>
                  <a:lnTo>
                    <a:pt x="302260" y="575310"/>
                  </a:lnTo>
                  <a:lnTo>
                    <a:pt x="346710" y="568960"/>
                  </a:lnTo>
                  <a:lnTo>
                    <a:pt x="389889" y="556260"/>
                  </a:lnTo>
                  <a:lnTo>
                    <a:pt x="443230" y="528320"/>
                  </a:lnTo>
                  <a:lnTo>
                    <a:pt x="478789" y="501650"/>
                  </a:lnTo>
                  <a:lnTo>
                    <a:pt x="510539" y="468630"/>
                  </a:lnTo>
                  <a:lnTo>
                    <a:pt x="527050" y="444500"/>
                  </a:lnTo>
                  <a:lnTo>
                    <a:pt x="535940" y="431800"/>
                  </a:lnTo>
                  <a:lnTo>
                    <a:pt x="548640" y="403860"/>
                  </a:lnTo>
                  <a:lnTo>
                    <a:pt x="554990" y="391160"/>
                  </a:lnTo>
                  <a:lnTo>
                    <a:pt x="560070" y="375920"/>
                  </a:lnTo>
                  <a:lnTo>
                    <a:pt x="567690" y="347980"/>
                  </a:lnTo>
                  <a:lnTo>
                    <a:pt x="572770" y="317500"/>
                  </a:lnTo>
                  <a:lnTo>
                    <a:pt x="574040" y="302260"/>
                  </a:lnTo>
                  <a:lnTo>
                    <a:pt x="574040" y="273050"/>
                  </a:lnTo>
                  <a:lnTo>
                    <a:pt x="572770" y="257810"/>
                  </a:lnTo>
                  <a:lnTo>
                    <a:pt x="570230" y="242570"/>
                  </a:lnTo>
                  <a:lnTo>
                    <a:pt x="568960" y="228600"/>
                  </a:lnTo>
                  <a:lnTo>
                    <a:pt x="565150" y="213360"/>
                  </a:lnTo>
                  <a:lnTo>
                    <a:pt x="554990" y="185420"/>
                  </a:lnTo>
                  <a:lnTo>
                    <a:pt x="549910" y="170180"/>
                  </a:lnTo>
                  <a:lnTo>
                    <a:pt x="543560" y="157480"/>
                  </a:lnTo>
                  <a:lnTo>
                    <a:pt x="535940" y="143510"/>
                  </a:lnTo>
                  <a:lnTo>
                    <a:pt x="528320" y="130810"/>
                  </a:lnTo>
                  <a:lnTo>
                    <a:pt x="519430" y="119380"/>
                  </a:lnTo>
                  <a:lnTo>
                    <a:pt x="510539" y="106680"/>
                  </a:lnTo>
                  <a:lnTo>
                    <a:pt x="500380" y="95250"/>
                  </a:lnTo>
                  <a:lnTo>
                    <a:pt x="478789" y="73660"/>
                  </a:lnTo>
                  <a:lnTo>
                    <a:pt x="467360" y="64770"/>
                  </a:lnTo>
                  <a:lnTo>
                    <a:pt x="455930" y="54610"/>
                  </a:lnTo>
                  <a:lnTo>
                    <a:pt x="417830" y="31750"/>
                  </a:lnTo>
                  <a:lnTo>
                    <a:pt x="375920" y="13970"/>
                  </a:lnTo>
                  <a:lnTo>
                    <a:pt x="332740" y="3810"/>
                  </a:lnTo>
                  <a:lnTo>
                    <a:pt x="287020" y="0"/>
                  </a:lnTo>
                  <a:close/>
                </a:path>
              </a:pathLst>
            </a:custGeom>
            <a:solidFill>
              <a:srgbClr val="AE0F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16">
              <a:extLst>
                <a:ext uri="{FF2B5EF4-FFF2-40B4-BE49-F238E27FC236}">
                  <a16:creationId xmlns="" xmlns:a16="http://schemas.microsoft.com/office/drawing/2014/main" id="{2DD2C52D-0C33-C945-8A29-92062E510A61}"/>
                </a:ext>
              </a:extLst>
            </p:cNvPr>
            <p:cNvSpPr/>
            <p:nvPr/>
          </p:nvSpPr>
          <p:spPr>
            <a:xfrm>
              <a:off x="574039" y="5062219"/>
              <a:ext cx="300990" cy="247650"/>
            </a:xfrm>
            <a:custGeom>
              <a:avLst/>
              <a:gdLst/>
              <a:ahLst/>
              <a:cxnLst/>
              <a:rect l="l" t="t" r="r" b="b"/>
              <a:pathLst>
                <a:path w="300990" h="247650">
                  <a:moveTo>
                    <a:pt x="234950" y="213359"/>
                  </a:moveTo>
                  <a:lnTo>
                    <a:pt x="180339" y="213359"/>
                  </a:lnTo>
                  <a:lnTo>
                    <a:pt x="198080" y="228540"/>
                  </a:lnTo>
                  <a:lnTo>
                    <a:pt x="215582" y="237648"/>
                  </a:lnTo>
                  <a:lnTo>
                    <a:pt x="239275" y="243185"/>
                  </a:lnTo>
                  <a:lnTo>
                    <a:pt x="275590" y="247649"/>
                  </a:lnTo>
                  <a:lnTo>
                    <a:pt x="255131" y="236755"/>
                  </a:lnTo>
                  <a:lnTo>
                    <a:pt x="244316" y="228123"/>
                  </a:lnTo>
                  <a:lnTo>
                    <a:pt x="238978" y="220682"/>
                  </a:lnTo>
                  <a:lnTo>
                    <a:pt x="234950" y="213359"/>
                  </a:lnTo>
                  <a:close/>
                </a:path>
                <a:path w="300990" h="247650">
                  <a:moveTo>
                    <a:pt x="270509" y="53339"/>
                  </a:moveTo>
                  <a:lnTo>
                    <a:pt x="237489" y="53339"/>
                  </a:lnTo>
                  <a:lnTo>
                    <a:pt x="237489" y="137159"/>
                  </a:lnTo>
                  <a:lnTo>
                    <a:pt x="235049" y="148887"/>
                  </a:lnTo>
                  <a:lnTo>
                    <a:pt x="228441" y="158591"/>
                  </a:lnTo>
                  <a:lnTo>
                    <a:pt x="218737" y="165199"/>
                  </a:lnTo>
                  <a:lnTo>
                    <a:pt x="207009" y="167639"/>
                  </a:lnTo>
                  <a:lnTo>
                    <a:pt x="129539" y="167639"/>
                  </a:lnTo>
                  <a:lnTo>
                    <a:pt x="115649" y="176450"/>
                  </a:lnTo>
                  <a:lnTo>
                    <a:pt x="102234" y="183832"/>
                  </a:lnTo>
                  <a:lnTo>
                    <a:pt x="88820" y="189785"/>
                  </a:lnTo>
                  <a:lnTo>
                    <a:pt x="74929" y="194309"/>
                  </a:lnTo>
                  <a:lnTo>
                    <a:pt x="79117" y="202108"/>
                  </a:lnTo>
                  <a:lnTo>
                    <a:pt x="85566" y="208121"/>
                  </a:lnTo>
                  <a:lnTo>
                    <a:pt x="93682" y="211990"/>
                  </a:lnTo>
                  <a:lnTo>
                    <a:pt x="102869" y="213359"/>
                  </a:lnTo>
                  <a:lnTo>
                    <a:pt x="270509" y="213359"/>
                  </a:lnTo>
                  <a:lnTo>
                    <a:pt x="300878" y="183415"/>
                  </a:lnTo>
                  <a:lnTo>
                    <a:pt x="300990" y="83819"/>
                  </a:lnTo>
                  <a:lnTo>
                    <a:pt x="298549" y="72092"/>
                  </a:lnTo>
                  <a:lnTo>
                    <a:pt x="291941" y="62388"/>
                  </a:lnTo>
                  <a:lnTo>
                    <a:pt x="282237" y="55780"/>
                  </a:lnTo>
                  <a:lnTo>
                    <a:pt x="270509" y="53339"/>
                  </a:lnTo>
                  <a:close/>
                </a:path>
                <a:path w="300990" h="247650">
                  <a:moveTo>
                    <a:pt x="120650" y="160019"/>
                  </a:moveTo>
                  <a:lnTo>
                    <a:pt x="66039" y="160019"/>
                  </a:lnTo>
                  <a:lnTo>
                    <a:pt x="56098" y="170199"/>
                  </a:lnTo>
                  <a:lnTo>
                    <a:pt x="46513" y="176688"/>
                  </a:lnTo>
                  <a:lnTo>
                    <a:pt x="33357" y="183415"/>
                  </a:lnTo>
                  <a:lnTo>
                    <a:pt x="12700" y="194309"/>
                  </a:lnTo>
                  <a:lnTo>
                    <a:pt x="49391" y="188952"/>
                  </a:lnTo>
                  <a:lnTo>
                    <a:pt x="75723" y="182879"/>
                  </a:lnTo>
                  <a:lnTo>
                    <a:pt x="97532" y="173950"/>
                  </a:lnTo>
                  <a:lnTo>
                    <a:pt x="120650" y="160019"/>
                  </a:lnTo>
                  <a:close/>
                </a:path>
                <a:path w="300990" h="247650">
                  <a:moveTo>
                    <a:pt x="198119" y="0"/>
                  </a:moveTo>
                  <a:lnTo>
                    <a:pt x="30479" y="0"/>
                  </a:lnTo>
                  <a:lnTo>
                    <a:pt x="18752" y="2440"/>
                  </a:lnTo>
                  <a:lnTo>
                    <a:pt x="9048" y="9048"/>
                  </a:lnTo>
                  <a:lnTo>
                    <a:pt x="2440" y="18752"/>
                  </a:lnTo>
                  <a:lnTo>
                    <a:pt x="0" y="30479"/>
                  </a:lnTo>
                  <a:lnTo>
                    <a:pt x="0" y="129539"/>
                  </a:lnTo>
                  <a:lnTo>
                    <a:pt x="2440" y="141267"/>
                  </a:lnTo>
                  <a:lnTo>
                    <a:pt x="9048" y="150971"/>
                  </a:lnTo>
                  <a:lnTo>
                    <a:pt x="18752" y="157579"/>
                  </a:lnTo>
                  <a:lnTo>
                    <a:pt x="30479" y="160019"/>
                  </a:lnTo>
                  <a:lnTo>
                    <a:pt x="198119" y="160019"/>
                  </a:lnTo>
                  <a:lnTo>
                    <a:pt x="209847" y="157579"/>
                  </a:lnTo>
                  <a:lnTo>
                    <a:pt x="219551" y="150971"/>
                  </a:lnTo>
                  <a:lnTo>
                    <a:pt x="226159" y="141267"/>
                  </a:lnTo>
                  <a:lnTo>
                    <a:pt x="228600" y="129539"/>
                  </a:lnTo>
                  <a:lnTo>
                    <a:pt x="228600" y="96519"/>
                  </a:lnTo>
                  <a:lnTo>
                    <a:pt x="48259" y="96519"/>
                  </a:lnTo>
                  <a:lnTo>
                    <a:pt x="39369" y="88899"/>
                  </a:lnTo>
                  <a:lnTo>
                    <a:pt x="39369" y="69849"/>
                  </a:lnTo>
                  <a:lnTo>
                    <a:pt x="48259" y="60959"/>
                  </a:lnTo>
                  <a:lnTo>
                    <a:pt x="228600" y="60959"/>
                  </a:lnTo>
                  <a:lnTo>
                    <a:pt x="228600" y="30479"/>
                  </a:lnTo>
                  <a:lnTo>
                    <a:pt x="226159" y="18752"/>
                  </a:lnTo>
                  <a:lnTo>
                    <a:pt x="219551" y="9048"/>
                  </a:lnTo>
                  <a:lnTo>
                    <a:pt x="209847" y="2440"/>
                  </a:lnTo>
                  <a:lnTo>
                    <a:pt x="198119" y="0"/>
                  </a:lnTo>
                  <a:close/>
                </a:path>
                <a:path w="300990" h="247650">
                  <a:moveTo>
                    <a:pt x="104139" y="60959"/>
                  </a:moveTo>
                  <a:lnTo>
                    <a:pt x="67309" y="60959"/>
                  </a:lnTo>
                  <a:lnTo>
                    <a:pt x="74929" y="69849"/>
                  </a:lnTo>
                  <a:lnTo>
                    <a:pt x="74929" y="88899"/>
                  </a:lnTo>
                  <a:lnTo>
                    <a:pt x="67309" y="96519"/>
                  </a:lnTo>
                  <a:lnTo>
                    <a:pt x="104139" y="96519"/>
                  </a:lnTo>
                  <a:lnTo>
                    <a:pt x="96519" y="88899"/>
                  </a:lnTo>
                  <a:lnTo>
                    <a:pt x="96519" y="69849"/>
                  </a:lnTo>
                  <a:lnTo>
                    <a:pt x="104139" y="60959"/>
                  </a:lnTo>
                  <a:close/>
                </a:path>
                <a:path w="300990" h="247650">
                  <a:moveTo>
                    <a:pt x="161289" y="60959"/>
                  </a:moveTo>
                  <a:lnTo>
                    <a:pt x="124459" y="60959"/>
                  </a:lnTo>
                  <a:lnTo>
                    <a:pt x="132079" y="69849"/>
                  </a:lnTo>
                  <a:lnTo>
                    <a:pt x="132079" y="88899"/>
                  </a:lnTo>
                  <a:lnTo>
                    <a:pt x="124459" y="96519"/>
                  </a:lnTo>
                  <a:lnTo>
                    <a:pt x="161289" y="96519"/>
                  </a:lnTo>
                  <a:lnTo>
                    <a:pt x="153669" y="88899"/>
                  </a:lnTo>
                  <a:lnTo>
                    <a:pt x="153669" y="69849"/>
                  </a:lnTo>
                  <a:lnTo>
                    <a:pt x="161289" y="60959"/>
                  </a:lnTo>
                  <a:close/>
                </a:path>
                <a:path w="300990" h="247650">
                  <a:moveTo>
                    <a:pt x="228600" y="60959"/>
                  </a:moveTo>
                  <a:lnTo>
                    <a:pt x="181609" y="60959"/>
                  </a:lnTo>
                  <a:lnTo>
                    <a:pt x="189229" y="69849"/>
                  </a:lnTo>
                  <a:lnTo>
                    <a:pt x="189229" y="88899"/>
                  </a:lnTo>
                  <a:lnTo>
                    <a:pt x="181609" y="96519"/>
                  </a:lnTo>
                  <a:lnTo>
                    <a:pt x="228600" y="96519"/>
                  </a:lnTo>
                  <a:lnTo>
                    <a:pt x="228600" y="6095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17">
            <a:extLst>
              <a:ext uri="{FF2B5EF4-FFF2-40B4-BE49-F238E27FC236}">
                <a16:creationId xmlns="" xmlns:a16="http://schemas.microsoft.com/office/drawing/2014/main" id="{208A7B71-C1EC-9F47-B200-F2B08C380B81}"/>
              </a:ext>
            </a:extLst>
          </p:cNvPr>
          <p:cNvSpPr txBox="1"/>
          <p:nvPr/>
        </p:nvSpPr>
        <p:spPr>
          <a:xfrm>
            <a:off x="930592" y="3193732"/>
            <a:ext cx="3208496" cy="277191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52864" marR="289560">
              <a:spcBef>
                <a:spcPts val="75"/>
              </a:spcBef>
            </a:pPr>
            <a:r>
              <a:rPr spc="-4" dirty="0">
                <a:latin typeface="Liberation Sans Narrow"/>
                <a:cs typeface="Liberation Sans Narrow"/>
              </a:rPr>
              <a:t>Daring </a:t>
            </a:r>
            <a:r>
              <a:rPr spc="-8" dirty="0">
                <a:latin typeface="Liberation Sans Narrow"/>
                <a:cs typeface="Liberation Sans Narrow"/>
              </a:rPr>
              <a:t>dengan kegiatan tatap  </a:t>
            </a:r>
            <a:r>
              <a:rPr spc="-4" dirty="0">
                <a:latin typeface="Liberation Sans Narrow"/>
                <a:cs typeface="Liberation Sans Narrow"/>
              </a:rPr>
              <a:t>muka</a:t>
            </a:r>
            <a:r>
              <a:rPr spc="-11" dirty="0">
                <a:latin typeface="Liberation Sans Narrow"/>
                <a:cs typeface="Liberation Sans Narrow"/>
              </a:rPr>
              <a:t> </a:t>
            </a:r>
            <a:r>
              <a:rPr spc="-4" dirty="0">
                <a:latin typeface="Liberation Sans Narrow"/>
                <a:cs typeface="Liberation Sans Narrow"/>
              </a:rPr>
              <a:t>virtual</a:t>
            </a:r>
            <a:endParaRPr dirty="0">
              <a:latin typeface="Liberation Sans Narrow"/>
              <a:cs typeface="Liberation Sans Narrow"/>
            </a:endParaRPr>
          </a:p>
          <a:p>
            <a:pPr marL="52864"/>
            <a:r>
              <a:rPr i="1" spc="-8" dirty="0">
                <a:solidFill>
                  <a:srgbClr val="252525"/>
                </a:solidFill>
                <a:latin typeface="Liberation Sans Narrow"/>
                <a:cs typeface="Liberation Sans Narrow"/>
              </a:rPr>
              <a:t>Contoh </a:t>
            </a:r>
            <a:r>
              <a:rPr i="1" dirty="0">
                <a:solidFill>
                  <a:srgbClr val="252525"/>
                </a:solidFill>
                <a:latin typeface="Liberation Sans Narrow"/>
                <a:cs typeface="Liberation Sans Narrow"/>
              </a:rPr>
              <a:t>: </a:t>
            </a:r>
            <a:r>
              <a:rPr spc="-8" dirty="0">
                <a:solidFill>
                  <a:srgbClr val="252525"/>
                </a:solidFill>
                <a:latin typeface="Liberation Sans Narrow"/>
                <a:cs typeface="Liberation Sans Narrow"/>
              </a:rPr>
              <a:t>PJJ </a:t>
            </a:r>
            <a:r>
              <a:rPr spc="-8" dirty="0" err="1">
                <a:solidFill>
                  <a:srgbClr val="252525"/>
                </a:solidFill>
                <a:latin typeface="Liberation Sans Narrow"/>
                <a:cs typeface="Liberation Sans Narrow"/>
              </a:rPr>
              <a:t>melalui</a:t>
            </a:r>
            <a:r>
              <a:rPr spc="-26" dirty="0">
                <a:solidFill>
                  <a:srgbClr val="252525"/>
                </a:solidFill>
                <a:latin typeface="Liberation Sans Narrow"/>
                <a:cs typeface="Liberation Sans Narrow"/>
              </a:rPr>
              <a:t> </a:t>
            </a:r>
            <a:r>
              <a:rPr spc="-4" dirty="0" err="1">
                <a:solidFill>
                  <a:srgbClr val="252525"/>
                </a:solidFill>
                <a:latin typeface="Liberation Sans Narrow"/>
                <a:cs typeface="Liberation Sans Narrow"/>
              </a:rPr>
              <a:t>vicon</a:t>
            </a:r>
            <a:r>
              <a:rPr lang="en-US" spc="-4" dirty="0" err="1">
                <a:solidFill>
                  <a:srgbClr val="252525"/>
                </a:solidFill>
                <a:latin typeface="Liberation Sans Narrow"/>
                <a:cs typeface="Liberation Sans Narrow"/>
                <a:sym typeface="Wingdings" pitchFamily="2" charset="2"/>
              </a:rPr>
              <a:t>Webex</a:t>
            </a:r>
            <a:r>
              <a:rPr lang="en-US" spc="-4" dirty="0">
                <a:solidFill>
                  <a:srgbClr val="252525"/>
                </a:solidFill>
                <a:latin typeface="Liberation Sans Narrow"/>
                <a:cs typeface="Liberation Sans Narrow"/>
                <a:sym typeface="Wingdings" pitchFamily="2" charset="2"/>
              </a:rPr>
              <a:t>, TEAMS, Zoom)</a:t>
            </a:r>
            <a:endParaRPr dirty="0">
              <a:latin typeface="Liberation Sans Narrow"/>
              <a:cs typeface="Liberation Sans Narrow"/>
            </a:endParaRPr>
          </a:p>
          <a:p>
            <a:pPr marL="9525" marR="3810">
              <a:spcBef>
                <a:spcPts val="2108"/>
              </a:spcBef>
              <a:tabLst>
                <a:tab pos="2749391" algn="l"/>
              </a:tabLst>
            </a:pPr>
            <a:r>
              <a:rPr spc="-8" dirty="0">
                <a:latin typeface="Liberation Sans Narrow"/>
                <a:cs typeface="Liberation Sans Narrow"/>
              </a:rPr>
              <a:t>Daring tanpa kegiatan tatap  </a:t>
            </a:r>
            <a:r>
              <a:rPr spc="-4" dirty="0">
                <a:latin typeface="Liberation Sans Narrow"/>
                <a:cs typeface="Liberation Sans Narrow"/>
              </a:rPr>
              <a:t>m</a:t>
            </a:r>
            <a:r>
              <a:rPr spc="-8" dirty="0">
                <a:latin typeface="Liberation Sans Narrow"/>
                <a:cs typeface="Liberation Sans Narrow"/>
              </a:rPr>
              <a:t>u</a:t>
            </a:r>
            <a:r>
              <a:rPr spc="-4" dirty="0">
                <a:latin typeface="Liberation Sans Narrow"/>
                <a:cs typeface="Liberation Sans Narrow"/>
              </a:rPr>
              <a:t>k</a:t>
            </a:r>
            <a:r>
              <a:rPr dirty="0">
                <a:latin typeface="Liberation Sans Narrow"/>
                <a:cs typeface="Liberation Sans Narrow"/>
              </a:rPr>
              <a:t>a</a:t>
            </a:r>
            <a:r>
              <a:rPr spc="-8" dirty="0">
                <a:latin typeface="Liberation Sans Narrow"/>
                <a:cs typeface="Liberation Sans Narrow"/>
              </a:rPr>
              <a:t> </a:t>
            </a:r>
            <a:r>
              <a:rPr spc="-4" dirty="0">
                <a:latin typeface="Liberation Sans Narrow"/>
                <a:cs typeface="Liberation Sans Narrow"/>
              </a:rPr>
              <a:t>v</a:t>
            </a:r>
            <a:r>
              <a:rPr spc="-8" dirty="0">
                <a:latin typeface="Liberation Sans Narrow"/>
                <a:cs typeface="Liberation Sans Narrow"/>
              </a:rPr>
              <a:t>i</a:t>
            </a:r>
            <a:r>
              <a:rPr dirty="0">
                <a:latin typeface="Liberation Sans Narrow"/>
                <a:cs typeface="Liberation Sans Narrow"/>
              </a:rPr>
              <a:t>r</a:t>
            </a:r>
            <a:r>
              <a:rPr spc="-4" dirty="0">
                <a:latin typeface="Liberation Sans Narrow"/>
                <a:cs typeface="Liberation Sans Narrow"/>
              </a:rPr>
              <a:t>t</a:t>
            </a:r>
            <a:r>
              <a:rPr spc="-8" dirty="0">
                <a:latin typeface="Liberation Sans Narrow"/>
                <a:cs typeface="Liberation Sans Narrow"/>
              </a:rPr>
              <a:t>ua</a:t>
            </a:r>
            <a:r>
              <a:rPr dirty="0">
                <a:latin typeface="Liberation Sans Narrow"/>
                <a:cs typeface="Liberation Sans Narrow"/>
              </a:rPr>
              <a:t>l</a:t>
            </a:r>
            <a:r>
              <a:rPr spc="-8" dirty="0">
                <a:latin typeface="Liberation Sans Narrow"/>
                <a:cs typeface="Liberation Sans Narrow"/>
              </a:rPr>
              <a:t> </a:t>
            </a:r>
            <a:r>
              <a:rPr dirty="0">
                <a:latin typeface="Liberation Sans Narrow"/>
                <a:cs typeface="Liberation Sans Narrow"/>
              </a:rPr>
              <a:t>(</a:t>
            </a:r>
            <a:r>
              <a:rPr spc="-4" dirty="0">
                <a:latin typeface="Liberation Sans Narrow"/>
                <a:cs typeface="Liberation Sans Narrow"/>
              </a:rPr>
              <a:t>k</a:t>
            </a:r>
            <a:r>
              <a:rPr spc="-8" dirty="0">
                <a:latin typeface="Liberation Sans Narrow"/>
                <a:cs typeface="Liberation Sans Narrow"/>
              </a:rPr>
              <a:t>e</a:t>
            </a:r>
            <a:r>
              <a:rPr spc="-4" dirty="0">
                <a:latin typeface="Liberation Sans Narrow"/>
                <a:cs typeface="Liberation Sans Narrow"/>
              </a:rPr>
              <a:t>l</a:t>
            </a:r>
            <a:r>
              <a:rPr spc="-8" dirty="0">
                <a:latin typeface="Liberation Sans Narrow"/>
                <a:cs typeface="Liberation Sans Narrow"/>
              </a:rPr>
              <a:t>a</a:t>
            </a:r>
            <a:r>
              <a:rPr dirty="0">
                <a:latin typeface="Liberation Sans Narrow"/>
                <a:cs typeface="Liberation Sans Narrow"/>
              </a:rPr>
              <a:t>s</a:t>
            </a:r>
            <a:r>
              <a:rPr spc="-4" dirty="0">
                <a:latin typeface="Liberation Sans Narrow"/>
                <a:cs typeface="Liberation Sans Narrow"/>
              </a:rPr>
              <a:t> </a:t>
            </a:r>
            <a:r>
              <a:rPr spc="-4" dirty="0" err="1">
                <a:latin typeface="Liberation Sans Narrow"/>
                <a:cs typeface="Liberation Sans Narrow"/>
              </a:rPr>
              <a:t>m</a:t>
            </a:r>
            <a:r>
              <a:rPr spc="-8" dirty="0" err="1">
                <a:latin typeface="Liberation Sans Narrow"/>
                <a:cs typeface="Liberation Sans Narrow"/>
              </a:rPr>
              <a:t>a</a:t>
            </a:r>
            <a:r>
              <a:rPr spc="-4" dirty="0" err="1">
                <a:latin typeface="Liberation Sans Narrow"/>
                <a:cs typeface="Liberation Sans Narrow"/>
              </a:rPr>
              <a:t>y</a:t>
            </a:r>
            <a:r>
              <a:rPr spc="-8" dirty="0" err="1">
                <a:latin typeface="Liberation Sans Narrow"/>
                <a:cs typeface="Liberation Sans Narrow"/>
              </a:rPr>
              <a:t>a</a:t>
            </a:r>
            <a:r>
              <a:rPr dirty="0">
                <a:latin typeface="Liberation Sans Narrow"/>
                <a:cs typeface="Liberation Sans Narrow"/>
              </a:rPr>
              <a:t>)</a:t>
            </a:r>
            <a:r>
              <a:rPr lang="en-US" dirty="0">
                <a:latin typeface="Liberation Sans Narrow"/>
                <a:cs typeface="Liberation Sans Narrow"/>
              </a:rPr>
              <a:t>-</a:t>
            </a:r>
            <a:r>
              <a:rPr spc="-8" dirty="0">
                <a:latin typeface="Liberation Sans Narrow"/>
                <a:cs typeface="Liberation Sans Narrow"/>
              </a:rPr>
              <a:t>L</a:t>
            </a:r>
            <a:r>
              <a:rPr spc="-4" dirty="0">
                <a:latin typeface="Liberation Sans Narrow"/>
                <a:cs typeface="Liberation Sans Narrow"/>
              </a:rPr>
              <a:t>M</a:t>
            </a:r>
            <a:r>
              <a:rPr dirty="0">
                <a:latin typeface="Liberation Sans Narrow"/>
                <a:cs typeface="Liberation Sans Narrow"/>
              </a:rPr>
              <a:t>S</a:t>
            </a:r>
            <a:r>
              <a:rPr lang="en-US" sz="750" dirty="0">
                <a:latin typeface="Liberation Sans Narrow"/>
                <a:cs typeface="Liberation Sans Narrow"/>
              </a:rPr>
              <a:t>(Learning </a:t>
            </a:r>
            <a:r>
              <a:rPr lang="en-US" sz="750" dirty="0" err="1">
                <a:latin typeface="Liberation Sans Narrow"/>
                <a:cs typeface="Liberation Sans Narrow"/>
              </a:rPr>
              <a:t>manajemen</a:t>
            </a:r>
            <a:r>
              <a:rPr lang="en-US" sz="750" dirty="0">
                <a:latin typeface="Liberation Sans Narrow"/>
                <a:cs typeface="Liberation Sans Narrow"/>
              </a:rPr>
              <a:t> system)</a:t>
            </a:r>
            <a:r>
              <a:rPr sz="750" dirty="0">
                <a:latin typeface="Liberation Sans Narrow"/>
                <a:cs typeface="Liberation Sans Narrow"/>
              </a:rPr>
              <a:t> </a:t>
            </a:r>
            <a:r>
              <a:rPr dirty="0">
                <a:latin typeface="Liberation Sans Narrow"/>
                <a:cs typeface="Liberation Sans Narrow"/>
              </a:rPr>
              <a:t> </a:t>
            </a:r>
            <a:r>
              <a:rPr i="1" spc="-8" dirty="0">
                <a:solidFill>
                  <a:srgbClr val="252525"/>
                </a:solidFill>
                <a:latin typeface="Liberation Sans Narrow"/>
                <a:cs typeface="Liberation Sans Narrow"/>
              </a:rPr>
              <a:t>Contoh </a:t>
            </a:r>
            <a:r>
              <a:rPr i="1" dirty="0">
                <a:solidFill>
                  <a:srgbClr val="252525"/>
                </a:solidFill>
                <a:latin typeface="Liberation Sans Narrow"/>
                <a:cs typeface="Liberation Sans Narrow"/>
              </a:rPr>
              <a:t>: </a:t>
            </a:r>
            <a:r>
              <a:rPr spc="-8" dirty="0">
                <a:solidFill>
                  <a:srgbClr val="252525"/>
                </a:solidFill>
                <a:latin typeface="Liberation Sans Narrow"/>
                <a:cs typeface="Liberation Sans Narrow"/>
              </a:rPr>
              <a:t>Edmodo, Google </a:t>
            </a:r>
            <a:r>
              <a:rPr spc="-4" dirty="0">
                <a:solidFill>
                  <a:srgbClr val="252525"/>
                </a:solidFill>
                <a:latin typeface="Liberation Sans Narrow"/>
                <a:cs typeface="Liberation Sans Narrow"/>
              </a:rPr>
              <a:t>Class  </a:t>
            </a:r>
            <a:r>
              <a:rPr spc="-8" dirty="0">
                <a:solidFill>
                  <a:srgbClr val="252525"/>
                </a:solidFill>
                <a:latin typeface="Liberation Sans Narrow"/>
                <a:cs typeface="Liberation Sans Narrow"/>
              </a:rPr>
              <a:t>Room,</a:t>
            </a:r>
            <a:r>
              <a:rPr spc="-11" dirty="0">
                <a:solidFill>
                  <a:srgbClr val="252525"/>
                </a:solidFill>
                <a:latin typeface="Liberation Sans Narrow"/>
                <a:cs typeface="Liberation Sans Narrow"/>
              </a:rPr>
              <a:t> </a:t>
            </a:r>
            <a:r>
              <a:rPr lang="en-US" spc="-11" dirty="0">
                <a:solidFill>
                  <a:srgbClr val="252525"/>
                </a:solidFill>
                <a:latin typeface="Liberation Sans Narrow"/>
                <a:cs typeface="Liberation Sans Narrow"/>
              </a:rPr>
              <a:t>TEAMS, </a:t>
            </a:r>
            <a:r>
              <a:rPr spc="-8" dirty="0" err="1">
                <a:solidFill>
                  <a:srgbClr val="252525"/>
                </a:solidFill>
                <a:latin typeface="Liberation Sans Narrow"/>
                <a:cs typeface="Liberation Sans Narrow"/>
              </a:rPr>
              <a:t>dll</a:t>
            </a:r>
            <a:endParaRPr dirty="0">
              <a:latin typeface="Liberation Sans Narrow"/>
              <a:cs typeface="Liberation Sans Narrow"/>
            </a:endParaRPr>
          </a:p>
        </p:txBody>
      </p:sp>
      <p:sp>
        <p:nvSpPr>
          <p:cNvPr id="56" name="object 6">
            <a:extLst>
              <a:ext uri="{FF2B5EF4-FFF2-40B4-BE49-F238E27FC236}">
                <a16:creationId xmlns="" xmlns:a16="http://schemas.microsoft.com/office/drawing/2014/main" id="{E271E951-00E5-5C45-8D60-40E6B360E008}"/>
              </a:ext>
            </a:extLst>
          </p:cNvPr>
          <p:cNvSpPr txBox="1"/>
          <p:nvPr/>
        </p:nvSpPr>
        <p:spPr>
          <a:xfrm>
            <a:off x="287655" y="1828801"/>
            <a:ext cx="3472815" cy="878926"/>
          </a:xfrm>
          <a:prstGeom prst="rect">
            <a:avLst/>
          </a:prstGeom>
        </p:spPr>
        <p:txBody>
          <a:bodyPr vert="horz" wrap="square" lIns="0" tIns="133826" rIns="0" bIns="0" rtlCol="0">
            <a:spAutoFit/>
          </a:bodyPr>
          <a:lstStyle/>
          <a:p>
            <a:pPr marL="173355" marR="623411">
              <a:lnSpc>
                <a:spcPts val="2918"/>
              </a:lnSpc>
              <a:spcBef>
                <a:spcPts val="1054"/>
              </a:spcBef>
            </a:pPr>
            <a:r>
              <a:rPr sz="2100" b="1" i="1" spc="-8" dirty="0">
                <a:solidFill>
                  <a:srgbClr val="FFFFFF"/>
                </a:solidFill>
                <a:latin typeface="Liberation Sans Narrow"/>
                <a:cs typeface="Liberation Sans Narrow"/>
              </a:rPr>
              <a:t>PJJ </a:t>
            </a:r>
            <a:r>
              <a:rPr sz="2100" b="1" i="1" spc="-4" dirty="0">
                <a:solidFill>
                  <a:srgbClr val="FFFFFF"/>
                </a:solidFill>
                <a:latin typeface="Liberation Sans Narrow"/>
                <a:cs typeface="Liberation Sans Narrow"/>
              </a:rPr>
              <a:t>Dalam</a:t>
            </a:r>
            <a:r>
              <a:rPr sz="2100" b="1" i="1" spc="-53" dirty="0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sz="2100" b="1" i="1" spc="-4" dirty="0">
                <a:solidFill>
                  <a:srgbClr val="FFFFFF"/>
                </a:solidFill>
                <a:latin typeface="Liberation Sans Narrow"/>
                <a:cs typeface="Liberation Sans Narrow"/>
              </a:rPr>
              <a:t>Jaringan  (Daring)</a:t>
            </a:r>
            <a:r>
              <a:rPr sz="2100" b="1" i="1" spc="-11" dirty="0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sz="2100" b="1" i="1" spc="-8" dirty="0">
                <a:solidFill>
                  <a:srgbClr val="FFFFFF"/>
                </a:solidFill>
                <a:latin typeface="Liberation Sans Narrow"/>
                <a:cs typeface="Liberation Sans Narrow"/>
              </a:rPr>
              <a:t>/Online</a:t>
            </a:r>
            <a:endParaRPr sz="2100" dirty="0">
              <a:latin typeface="Liberation Sans Narrow"/>
              <a:cs typeface="Liberation Sans Narrow"/>
            </a:endParaRPr>
          </a:p>
        </p:txBody>
      </p:sp>
      <p:sp>
        <p:nvSpPr>
          <p:cNvPr id="57" name="object 7">
            <a:extLst>
              <a:ext uri="{FF2B5EF4-FFF2-40B4-BE49-F238E27FC236}">
                <a16:creationId xmlns="" xmlns:a16="http://schemas.microsoft.com/office/drawing/2014/main" id="{DEFD7ECC-D3DE-A845-A66D-89F3AB986A9C}"/>
              </a:ext>
            </a:extLst>
          </p:cNvPr>
          <p:cNvSpPr txBox="1"/>
          <p:nvPr/>
        </p:nvSpPr>
        <p:spPr>
          <a:xfrm>
            <a:off x="5848350" y="1888807"/>
            <a:ext cx="3091816" cy="800059"/>
          </a:xfrm>
          <a:prstGeom prst="rect">
            <a:avLst/>
          </a:prstGeom>
        </p:spPr>
        <p:txBody>
          <a:bodyPr vert="horz" wrap="square" lIns="0" tIns="55721" rIns="0" bIns="0" rtlCol="0">
            <a:spAutoFit/>
          </a:bodyPr>
          <a:lstStyle/>
          <a:p>
            <a:pPr marL="347663" marR="3810" indent="-338138">
              <a:lnSpc>
                <a:spcPts val="2918"/>
              </a:lnSpc>
              <a:spcBef>
                <a:spcPts val="439"/>
              </a:spcBef>
            </a:pPr>
            <a:r>
              <a:rPr sz="2700" b="1" i="1" spc="-4" dirty="0">
                <a:solidFill>
                  <a:srgbClr val="FFFFFF"/>
                </a:solidFill>
                <a:latin typeface="Liberation Sans Narrow"/>
                <a:cs typeface="Liberation Sans Narrow"/>
              </a:rPr>
              <a:t>PJJ Luar</a:t>
            </a:r>
            <a:r>
              <a:rPr sz="2700" b="1" i="1" spc="-64" dirty="0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sz="2700" b="1" i="1" spc="-8" dirty="0">
                <a:solidFill>
                  <a:srgbClr val="FFFFFF"/>
                </a:solidFill>
                <a:latin typeface="Liberation Sans Narrow"/>
                <a:cs typeface="Liberation Sans Narrow"/>
              </a:rPr>
              <a:t>Jaringan  </a:t>
            </a:r>
            <a:r>
              <a:rPr sz="2700" b="1" i="1" spc="-4" dirty="0">
                <a:solidFill>
                  <a:srgbClr val="FFFFFF"/>
                </a:solidFill>
                <a:latin typeface="Liberation Sans Narrow"/>
                <a:cs typeface="Liberation Sans Narrow"/>
              </a:rPr>
              <a:t>(Luring)</a:t>
            </a:r>
            <a:r>
              <a:rPr sz="2700" b="1" i="1" spc="-75" dirty="0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sz="2700" b="1" i="1" spc="-11" dirty="0">
                <a:solidFill>
                  <a:srgbClr val="FFFFFF"/>
                </a:solidFill>
                <a:latin typeface="Liberation Sans Narrow"/>
                <a:cs typeface="Liberation Sans Narrow"/>
              </a:rPr>
              <a:t>/Offline</a:t>
            </a:r>
            <a:endParaRPr sz="2700" dirty="0">
              <a:latin typeface="Liberation Sans Narrow"/>
              <a:cs typeface="Liberation Sans Narrow"/>
            </a:endParaRPr>
          </a:p>
        </p:txBody>
      </p:sp>
      <p:sp>
        <p:nvSpPr>
          <p:cNvPr id="58" name="object 18">
            <a:extLst>
              <a:ext uri="{FF2B5EF4-FFF2-40B4-BE49-F238E27FC236}">
                <a16:creationId xmlns="" xmlns:a16="http://schemas.microsoft.com/office/drawing/2014/main" id="{7D9C8DF3-9313-4248-8D81-F4B521165883}"/>
              </a:ext>
            </a:extLst>
          </p:cNvPr>
          <p:cNvSpPr txBox="1"/>
          <p:nvPr/>
        </p:nvSpPr>
        <p:spPr>
          <a:xfrm>
            <a:off x="5919788" y="3205162"/>
            <a:ext cx="3095149" cy="8406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43814" marR="3810">
              <a:spcBef>
                <a:spcPts val="75"/>
              </a:spcBef>
            </a:pPr>
            <a:r>
              <a:rPr spc="-8" dirty="0">
                <a:latin typeface="Liberation Sans Narrow"/>
                <a:cs typeface="Liberation Sans Narrow"/>
              </a:rPr>
              <a:t>Luring dengan media elektronik  </a:t>
            </a:r>
            <a:r>
              <a:rPr i="1" spc="-8" dirty="0">
                <a:solidFill>
                  <a:srgbClr val="252525"/>
                </a:solidFill>
                <a:latin typeface="Liberation Sans Narrow"/>
                <a:cs typeface="Liberation Sans Narrow"/>
              </a:rPr>
              <a:t>Contoh </a:t>
            </a:r>
            <a:r>
              <a:rPr i="1" dirty="0">
                <a:solidFill>
                  <a:srgbClr val="252525"/>
                </a:solidFill>
                <a:latin typeface="Liberation Sans Narrow"/>
                <a:cs typeface="Liberation Sans Narrow"/>
              </a:rPr>
              <a:t>: </a:t>
            </a:r>
            <a:r>
              <a:rPr spc="-8" dirty="0">
                <a:solidFill>
                  <a:srgbClr val="252525"/>
                </a:solidFill>
                <a:latin typeface="Liberation Sans Narrow"/>
                <a:cs typeface="Liberation Sans Narrow"/>
              </a:rPr>
              <a:t>televisi, radio, video  </a:t>
            </a:r>
            <a:r>
              <a:rPr spc="-8" dirty="0" err="1">
                <a:solidFill>
                  <a:srgbClr val="252525"/>
                </a:solidFill>
                <a:latin typeface="Liberation Sans Narrow"/>
                <a:cs typeface="Liberation Sans Narrow"/>
              </a:rPr>
              <a:t>pembelajaran</a:t>
            </a:r>
            <a:endParaRPr dirty="0">
              <a:latin typeface="Liberation Sans Narrow"/>
              <a:cs typeface="Liberation Sans Narrow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F81BE93-80AC-6644-82DD-B98A63D3E4A3}"/>
              </a:ext>
            </a:extLst>
          </p:cNvPr>
          <p:cNvSpPr txBox="1"/>
          <p:nvPr/>
        </p:nvSpPr>
        <p:spPr>
          <a:xfrm>
            <a:off x="5234030" y="4839652"/>
            <a:ext cx="38445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525">
              <a:spcBef>
                <a:spcPts val="1583"/>
              </a:spcBef>
            </a:pPr>
            <a:r>
              <a:rPr lang="en-ID" spc="-4" dirty="0">
                <a:latin typeface="Liberation Sans Narrow"/>
                <a:cs typeface="Liberation Sans Narrow"/>
              </a:rPr>
              <a:t>Luring </a:t>
            </a:r>
            <a:r>
              <a:rPr lang="en-ID" spc="-4" dirty="0" err="1">
                <a:latin typeface="Liberation Sans Narrow"/>
                <a:cs typeface="Liberation Sans Narrow"/>
              </a:rPr>
              <a:t>dengan</a:t>
            </a:r>
            <a:r>
              <a:rPr lang="en-ID" spc="-4" dirty="0">
                <a:latin typeface="Liberation Sans Narrow"/>
                <a:cs typeface="Liberation Sans Narrow"/>
              </a:rPr>
              <a:t> media </a:t>
            </a:r>
            <a:r>
              <a:rPr lang="en-ID" spc="-4" dirty="0" smtClean="0">
                <a:latin typeface="Liberation Sans Narrow"/>
                <a:cs typeface="Liberation Sans Narrow"/>
              </a:rPr>
              <a:t>non </a:t>
            </a:r>
            <a:r>
              <a:rPr lang="en-ID" spc="-4" dirty="0" err="1" smtClean="0">
                <a:latin typeface="Liberation Sans Narrow"/>
                <a:cs typeface="Liberation Sans Narrow"/>
              </a:rPr>
              <a:t>elektronik</a:t>
            </a:r>
            <a:endParaRPr lang="en-ID" dirty="0">
              <a:latin typeface="Liberation Sans Narrow"/>
              <a:cs typeface="Liberation Sans Narrow"/>
            </a:endParaRPr>
          </a:p>
          <a:p>
            <a:pPr marL="9525"/>
            <a:r>
              <a:rPr lang="en-ID" i="1" spc="-8" dirty="0" err="1">
                <a:solidFill>
                  <a:srgbClr val="252525"/>
                </a:solidFill>
                <a:latin typeface="Liberation Sans Narrow"/>
                <a:cs typeface="Liberation Sans Narrow"/>
              </a:rPr>
              <a:t>Contoh</a:t>
            </a:r>
            <a:r>
              <a:rPr lang="en-ID" i="1" spc="-8" dirty="0">
                <a:solidFill>
                  <a:srgbClr val="252525"/>
                </a:solidFill>
                <a:latin typeface="Liberation Sans Narrow"/>
                <a:cs typeface="Liberation Sans Narrow"/>
              </a:rPr>
              <a:t> </a:t>
            </a:r>
            <a:r>
              <a:rPr lang="en-ID" i="1" dirty="0">
                <a:solidFill>
                  <a:srgbClr val="252525"/>
                </a:solidFill>
                <a:latin typeface="Liberation Sans Narrow"/>
                <a:cs typeface="Liberation Sans Narrow"/>
              </a:rPr>
              <a:t>: </a:t>
            </a:r>
            <a:r>
              <a:rPr lang="en-ID" spc="-4" dirty="0" err="1">
                <a:solidFill>
                  <a:srgbClr val="252525"/>
                </a:solidFill>
                <a:latin typeface="Liberation Sans Narrow"/>
                <a:cs typeface="Liberation Sans Narrow"/>
              </a:rPr>
              <a:t>Buku</a:t>
            </a:r>
            <a:r>
              <a:rPr lang="en-ID" spc="-4" dirty="0">
                <a:solidFill>
                  <a:srgbClr val="252525"/>
                </a:solidFill>
                <a:latin typeface="Liberation Sans Narrow"/>
                <a:cs typeface="Liberation Sans Narrow"/>
              </a:rPr>
              <a:t>, </a:t>
            </a:r>
            <a:r>
              <a:rPr lang="en-ID" spc="-8" dirty="0" err="1">
                <a:solidFill>
                  <a:srgbClr val="252525"/>
                </a:solidFill>
                <a:latin typeface="Liberation Sans Narrow"/>
                <a:cs typeface="Liberation Sans Narrow"/>
              </a:rPr>
              <a:t>Lembar</a:t>
            </a:r>
            <a:r>
              <a:rPr lang="en-ID" spc="-34" dirty="0">
                <a:solidFill>
                  <a:srgbClr val="252525"/>
                </a:solidFill>
                <a:latin typeface="Liberation Sans Narrow"/>
                <a:cs typeface="Liberation Sans Narrow"/>
              </a:rPr>
              <a:t> </a:t>
            </a:r>
            <a:r>
              <a:rPr lang="en-ID" spc="-4" dirty="0" err="1">
                <a:solidFill>
                  <a:srgbClr val="252525"/>
                </a:solidFill>
                <a:latin typeface="Liberation Sans Narrow"/>
                <a:cs typeface="Liberation Sans Narrow"/>
              </a:rPr>
              <a:t>kerja</a:t>
            </a:r>
            <a:r>
              <a:rPr lang="en-ID" spc="-4" dirty="0">
                <a:solidFill>
                  <a:srgbClr val="252525"/>
                </a:solidFill>
                <a:latin typeface="Liberation Sans Narrow"/>
                <a:cs typeface="Liberation Sans Narrow"/>
              </a:rPr>
              <a:t>, </a:t>
            </a:r>
          </a:p>
          <a:p>
            <a:pPr marL="9525"/>
            <a:r>
              <a:rPr lang="en-ID" spc="-4" dirty="0">
                <a:solidFill>
                  <a:srgbClr val="252525"/>
                </a:solidFill>
                <a:latin typeface="Liberation Sans Narrow"/>
                <a:cs typeface="Liberation Sans Narrow"/>
              </a:rPr>
              <a:t>Modul, </a:t>
            </a:r>
            <a:r>
              <a:rPr lang="en-ID" spc="-4" dirty="0" err="1">
                <a:solidFill>
                  <a:srgbClr val="252525"/>
                </a:solidFill>
                <a:latin typeface="Liberation Sans Narrow"/>
                <a:cs typeface="Liberation Sans Narrow"/>
              </a:rPr>
              <a:t>Buku</a:t>
            </a:r>
            <a:r>
              <a:rPr lang="en-ID" spc="-4" dirty="0">
                <a:solidFill>
                  <a:srgbClr val="252525"/>
                </a:solidFill>
                <a:latin typeface="Liberation Sans Narrow"/>
                <a:cs typeface="Liberation Sans Narrow"/>
              </a:rPr>
              <a:t> </a:t>
            </a:r>
            <a:r>
              <a:rPr lang="en-ID" spc="-4" dirty="0" err="1">
                <a:solidFill>
                  <a:srgbClr val="252525"/>
                </a:solidFill>
                <a:latin typeface="Liberation Sans Narrow"/>
                <a:cs typeface="Liberation Sans Narrow"/>
              </a:rPr>
              <a:t>Paket</a:t>
            </a:r>
            <a:endParaRPr lang="en-ID" dirty="0">
              <a:latin typeface="Liberation Sans Narrow"/>
              <a:cs typeface="Liberation Sans Narrow"/>
            </a:endParaRPr>
          </a:p>
          <a:p>
            <a:endParaRPr lang="en-US" dirty="0"/>
          </a:p>
        </p:txBody>
      </p:sp>
      <p:grpSp>
        <p:nvGrpSpPr>
          <p:cNvPr id="59" name="Group 58">
            <a:extLst>
              <a:ext uri="{FF2B5EF4-FFF2-40B4-BE49-F238E27FC236}">
                <a16:creationId xmlns="" xmlns:a16="http://schemas.microsoft.com/office/drawing/2014/main" id="{8884FCCF-34B6-834D-9FB7-E38A39475DF5}"/>
              </a:ext>
            </a:extLst>
          </p:cNvPr>
          <p:cNvGrpSpPr/>
          <p:nvPr/>
        </p:nvGrpSpPr>
        <p:grpSpPr>
          <a:xfrm>
            <a:off x="241058" y="890675"/>
            <a:ext cx="8709704" cy="914403"/>
            <a:chOff x="321410" y="44567"/>
            <a:chExt cx="11612939" cy="1219204"/>
          </a:xfrm>
        </p:grpSpPr>
        <p:sp>
          <p:nvSpPr>
            <p:cNvPr id="60" name="object 16">
              <a:extLst>
                <a:ext uri="{FF2B5EF4-FFF2-40B4-BE49-F238E27FC236}">
                  <a16:creationId xmlns="" xmlns:a16="http://schemas.microsoft.com/office/drawing/2014/main" id="{13BEED74-225C-DB4C-9B08-1A574331D1B7}"/>
                </a:ext>
              </a:extLst>
            </p:cNvPr>
            <p:cNvSpPr/>
            <p:nvPr/>
          </p:nvSpPr>
          <p:spPr>
            <a:xfrm>
              <a:off x="321468" y="1163862"/>
              <a:ext cx="11612881" cy="99909"/>
            </a:xfrm>
            <a:custGeom>
              <a:avLst/>
              <a:gdLst/>
              <a:ahLst/>
              <a:cxnLst/>
              <a:rect l="l" t="t" r="r" b="b"/>
              <a:pathLst>
                <a:path w="11612881" h="99909">
                  <a:moveTo>
                    <a:pt x="0" y="0"/>
                  </a:moveTo>
                  <a:lnTo>
                    <a:pt x="11612881" y="0"/>
                  </a:lnTo>
                  <a:lnTo>
                    <a:pt x="11612881" y="99910"/>
                  </a:lnTo>
                  <a:lnTo>
                    <a:pt x="0" y="9991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61" name="object 17">
              <a:extLst>
                <a:ext uri="{FF2B5EF4-FFF2-40B4-BE49-F238E27FC236}">
                  <a16:creationId xmlns="" xmlns:a16="http://schemas.microsoft.com/office/drawing/2014/main" id="{D1E74BA1-CE95-3145-AFCE-0C7C2AEAABC6}"/>
                </a:ext>
              </a:extLst>
            </p:cNvPr>
            <p:cNvSpPr/>
            <p:nvPr/>
          </p:nvSpPr>
          <p:spPr>
            <a:xfrm>
              <a:off x="321468" y="492850"/>
              <a:ext cx="102086" cy="731520"/>
            </a:xfrm>
            <a:custGeom>
              <a:avLst/>
              <a:gdLst/>
              <a:ahLst/>
              <a:cxnLst/>
              <a:rect l="l" t="t" r="r" b="b"/>
              <a:pathLst>
                <a:path w="102086" h="731520">
                  <a:moveTo>
                    <a:pt x="0" y="0"/>
                  </a:moveTo>
                  <a:lnTo>
                    <a:pt x="102086" y="0"/>
                  </a:lnTo>
                  <a:lnTo>
                    <a:pt x="102086" y="731520"/>
                  </a:lnTo>
                  <a:lnTo>
                    <a:pt x="0" y="73152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62" name="object 18">
              <a:extLst>
                <a:ext uri="{FF2B5EF4-FFF2-40B4-BE49-F238E27FC236}">
                  <a16:creationId xmlns="" xmlns:a16="http://schemas.microsoft.com/office/drawing/2014/main" id="{A022675F-958A-3D47-9EF6-E006D6C187CA}"/>
                </a:ext>
              </a:extLst>
            </p:cNvPr>
            <p:cNvSpPr/>
            <p:nvPr/>
          </p:nvSpPr>
          <p:spPr>
            <a:xfrm>
              <a:off x="1234409" y="492850"/>
              <a:ext cx="102085" cy="161504"/>
            </a:xfrm>
            <a:custGeom>
              <a:avLst/>
              <a:gdLst/>
              <a:ahLst/>
              <a:cxnLst/>
              <a:rect l="l" t="t" r="r" b="b"/>
              <a:pathLst>
                <a:path w="102085" h="161504">
                  <a:moveTo>
                    <a:pt x="0" y="0"/>
                  </a:moveTo>
                  <a:lnTo>
                    <a:pt x="102085" y="0"/>
                  </a:lnTo>
                  <a:lnTo>
                    <a:pt x="102085" y="161504"/>
                  </a:lnTo>
                  <a:lnTo>
                    <a:pt x="0" y="161504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63" name="object 19">
              <a:extLst>
                <a:ext uri="{FF2B5EF4-FFF2-40B4-BE49-F238E27FC236}">
                  <a16:creationId xmlns="" xmlns:a16="http://schemas.microsoft.com/office/drawing/2014/main" id="{F0CFEF57-0F8E-E242-8555-183506D923CB}"/>
                </a:ext>
              </a:extLst>
            </p:cNvPr>
            <p:cNvSpPr/>
            <p:nvPr/>
          </p:nvSpPr>
          <p:spPr>
            <a:xfrm>
              <a:off x="321410" y="44567"/>
              <a:ext cx="574989" cy="532729"/>
            </a:xfrm>
            <a:custGeom>
              <a:avLst/>
              <a:gdLst/>
              <a:ahLst/>
              <a:cxnLst/>
              <a:rect l="l" t="t" r="r" b="b"/>
              <a:pathLst>
                <a:path w="574989" h="532729">
                  <a:moveTo>
                    <a:pt x="506618" y="0"/>
                  </a:moveTo>
                  <a:lnTo>
                    <a:pt x="574989" y="75807"/>
                  </a:lnTo>
                  <a:lnTo>
                    <a:pt x="68371" y="532729"/>
                  </a:lnTo>
                  <a:lnTo>
                    <a:pt x="0" y="456922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64" name="object 20">
              <a:extLst>
                <a:ext uri="{FF2B5EF4-FFF2-40B4-BE49-F238E27FC236}">
                  <a16:creationId xmlns="" xmlns:a16="http://schemas.microsoft.com/office/drawing/2014/main" id="{968CEE18-2118-2A46-9F96-9F7F3BE1DF22}"/>
                </a:ext>
              </a:extLst>
            </p:cNvPr>
            <p:cNvSpPr/>
            <p:nvPr/>
          </p:nvSpPr>
          <p:spPr>
            <a:xfrm>
              <a:off x="761505" y="44567"/>
              <a:ext cx="574989" cy="532729"/>
            </a:xfrm>
            <a:custGeom>
              <a:avLst/>
              <a:gdLst/>
              <a:ahLst/>
              <a:cxnLst/>
              <a:rect l="l" t="t" r="r" b="b"/>
              <a:pathLst>
                <a:path w="574989" h="532729">
                  <a:moveTo>
                    <a:pt x="68371" y="0"/>
                  </a:moveTo>
                  <a:lnTo>
                    <a:pt x="0" y="75807"/>
                  </a:lnTo>
                  <a:lnTo>
                    <a:pt x="506618" y="532729"/>
                  </a:lnTo>
                  <a:lnTo>
                    <a:pt x="574989" y="456922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63668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Arial Black" pitchFamily="34" charset="0"/>
              </a:rPr>
              <a:t>PEMBELAJARAN </a:t>
            </a:r>
            <a:r>
              <a:rPr lang="en-US" b="1" dirty="0" smtClean="0">
                <a:latin typeface="Arial Black" pitchFamily="34" charset="0"/>
              </a:rPr>
              <a:t>DARING</a:t>
            </a:r>
            <a:endParaRPr lang="en-US" b="1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191822" cy="435133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2800" dirty="0" err="1" smtClean="0"/>
              <a:t>Menentukan</a:t>
            </a:r>
            <a:r>
              <a:rPr lang="en-US" sz="2800" dirty="0" smtClean="0"/>
              <a:t> </a:t>
            </a:r>
            <a:r>
              <a:rPr lang="en-US" sz="2800" dirty="0" err="1" smtClean="0"/>
              <a:t>menggunakan</a:t>
            </a:r>
            <a:r>
              <a:rPr lang="en-US" sz="2800" dirty="0" smtClean="0"/>
              <a:t> </a:t>
            </a:r>
            <a:r>
              <a:rPr lang="en-US" sz="2800" dirty="0" err="1" smtClean="0"/>
              <a:t>aplikasi</a:t>
            </a:r>
            <a:r>
              <a:rPr lang="en-US" sz="2800" dirty="0" smtClean="0"/>
              <a:t> yang mana. </a:t>
            </a:r>
            <a:endParaRPr lang="en-US" sz="2800" dirty="0"/>
          </a:p>
          <a:p>
            <a:r>
              <a:rPr lang="en-US" sz="2800" dirty="0" smtClean="0"/>
              <a:t>Synchronous : WA, </a:t>
            </a:r>
            <a:r>
              <a:rPr lang="en-US" sz="2800" dirty="0" err="1" smtClean="0"/>
              <a:t>Webex</a:t>
            </a:r>
            <a:r>
              <a:rPr lang="en-US" sz="2800" dirty="0" smtClean="0"/>
              <a:t>, Zoom, Lark, Google Meet, </a:t>
            </a:r>
            <a:r>
              <a:rPr lang="en-US" sz="2800" dirty="0" err="1" smtClean="0"/>
              <a:t>dll</a:t>
            </a:r>
            <a:endParaRPr lang="en-US" sz="2800" dirty="0" smtClean="0"/>
          </a:p>
          <a:p>
            <a:r>
              <a:rPr lang="en-US" sz="2800" dirty="0" smtClean="0"/>
              <a:t>Asynchronous : Google Classroom, Edmodo, </a:t>
            </a:r>
          </a:p>
          <a:p>
            <a:r>
              <a:rPr lang="en-US" sz="2800" dirty="0" err="1" smtClean="0"/>
              <a:t>Menentukan</a:t>
            </a:r>
            <a:r>
              <a:rPr lang="en-US" sz="2800" dirty="0" smtClean="0"/>
              <a:t> </a:t>
            </a:r>
            <a:r>
              <a:rPr lang="en-US" sz="2800" dirty="0" err="1" smtClean="0"/>
              <a:t>jadwal</a:t>
            </a:r>
            <a:r>
              <a:rPr lang="en-US" sz="2800" dirty="0" smtClean="0"/>
              <a:t> </a:t>
            </a:r>
            <a:r>
              <a:rPr lang="en-US" sz="2800" dirty="0" err="1" smtClean="0"/>
              <a:t>Pembelajaran</a:t>
            </a:r>
            <a:r>
              <a:rPr lang="en-US" sz="2800" dirty="0" smtClean="0"/>
              <a:t> Daring</a:t>
            </a:r>
          </a:p>
          <a:p>
            <a:r>
              <a:rPr lang="en-US" sz="2800" dirty="0" smtClean="0"/>
              <a:t>Dan </a:t>
            </a:r>
            <a:r>
              <a:rPr lang="en-US" sz="2800" dirty="0" err="1" smtClean="0"/>
              <a:t>seterusnya</a:t>
            </a:r>
            <a:r>
              <a:rPr lang="en-US" sz="2800" dirty="0" smtClean="0"/>
              <a:t>, </a:t>
            </a:r>
            <a:r>
              <a:rPr lang="en-US" sz="2800" dirty="0" err="1" smtClean="0"/>
              <a:t>sesuaikan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RPP Daring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6217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Arial Black" pitchFamily="34" charset="0"/>
              </a:rPr>
              <a:t>PEMBELAJARAN </a:t>
            </a:r>
            <a:r>
              <a:rPr lang="en-US" b="1" dirty="0" smtClean="0">
                <a:latin typeface="Arial Black" pitchFamily="34" charset="0"/>
              </a:rPr>
              <a:t>LURING</a:t>
            </a:r>
            <a:endParaRPr lang="en-US" b="1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2400" dirty="0" smtClean="0"/>
              <a:t>MENGATUR WAKTU PERTEMUAN</a:t>
            </a:r>
          </a:p>
          <a:p>
            <a:pPr marL="0" indent="0">
              <a:buNone/>
            </a:pPr>
            <a:r>
              <a:rPr lang="en-US" sz="2400" dirty="0" smtClean="0"/>
              <a:t>(</a:t>
            </a:r>
            <a:r>
              <a:rPr lang="en-US" sz="2400" dirty="0" err="1" smtClean="0"/>
              <a:t>Membuat</a:t>
            </a:r>
            <a:r>
              <a:rPr lang="en-US" sz="2400" dirty="0" smtClean="0"/>
              <a:t> </a:t>
            </a:r>
            <a:r>
              <a:rPr lang="en-US" sz="2400" dirty="0" err="1" smtClean="0"/>
              <a:t>jadwal</a:t>
            </a:r>
            <a:r>
              <a:rPr lang="en-US" sz="2400" dirty="0" smtClean="0"/>
              <a:t> </a:t>
            </a:r>
            <a:r>
              <a:rPr lang="en-US" sz="2400" dirty="0" err="1" smtClean="0"/>
              <a:t>siswa</a:t>
            </a:r>
            <a:r>
              <a:rPr lang="en-US" sz="2400" dirty="0" smtClean="0"/>
              <a:t>/</a:t>
            </a:r>
            <a:r>
              <a:rPr lang="en-US" sz="2400" dirty="0" err="1" smtClean="0"/>
              <a:t>orangtua</a:t>
            </a:r>
            <a:r>
              <a:rPr lang="en-US" sz="2400" dirty="0" smtClean="0"/>
              <a:t> </a:t>
            </a:r>
            <a:r>
              <a:rPr lang="en-US" sz="2400" dirty="0" err="1" smtClean="0"/>
              <a:t>hadir</a:t>
            </a:r>
            <a:r>
              <a:rPr lang="en-US" sz="2400" dirty="0" smtClean="0"/>
              <a:t> di </a:t>
            </a:r>
            <a:r>
              <a:rPr lang="en-US" sz="2400" dirty="0" err="1" smtClean="0"/>
              <a:t>sekolah</a:t>
            </a:r>
            <a:r>
              <a:rPr lang="en-US" sz="2400" dirty="0" smtClean="0"/>
              <a:t> </a:t>
            </a:r>
            <a:r>
              <a:rPr lang="en-US" sz="2400" dirty="0" err="1" smtClean="0"/>
              <a:t>secara</a:t>
            </a:r>
            <a:r>
              <a:rPr lang="en-US" sz="2400" dirty="0" smtClean="0"/>
              <a:t> shift)</a:t>
            </a:r>
            <a:endParaRPr lang="en-US" sz="2400" dirty="0"/>
          </a:p>
          <a:p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saat</a:t>
            </a:r>
            <a:r>
              <a:rPr lang="en-US" sz="2400" dirty="0" smtClean="0"/>
              <a:t> di </a:t>
            </a:r>
            <a:r>
              <a:rPr lang="en-US" sz="2400" dirty="0" err="1" smtClean="0"/>
              <a:t>sekolah</a:t>
            </a:r>
            <a:r>
              <a:rPr lang="en-US" sz="2400" dirty="0" smtClean="0"/>
              <a:t> :</a:t>
            </a:r>
            <a:endParaRPr lang="en-US" sz="2400" dirty="0"/>
          </a:p>
          <a:p>
            <a:pPr lvl="1"/>
            <a:r>
              <a:rPr lang="en-US" sz="2400" dirty="0" err="1" smtClean="0"/>
              <a:t>Siswa</a:t>
            </a:r>
            <a:r>
              <a:rPr lang="en-US" sz="2400" dirty="0" smtClean="0"/>
              <a:t>/</a:t>
            </a:r>
            <a:r>
              <a:rPr lang="en-US" sz="2400" dirty="0" err="1" smtClean="0"/>
              <a:t>orangtua</a:t>
            </a:r>
            <a:r>
              <a:rPr lang="en-US" sz="2400" dirty="0" smtClean="0"/>
              <a:t>/</a:t>
            </a:r>
            <a:r>
              <a:rPr lang="en-US" sz="2400" dirty="0" err="1" smtClean="0"/>
              <a:t>wali</a:t>
            </a:r>
            <a:r>
              <a:rPr lang="en-US" sz="2400" dirty="0" smtClean="0"/>
              <a:t> </a:t>
            </a:r>
            <a:r>
              <a:rPr lang="en-US" sz="2400" dirty="0" err="1" smtClean="0"/>
              <a:t>hadir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menggunakan</a:t>
            </a:r>
            <a:r>
              <a:rPr lang="en-US" sz="2400" dirty="0" smtClean="0"/>
              <a:t> masker.</a:t>
            </a:r>
            <a:endParaRPr lang="en-US" sz="2400" dirty="0"/>
          </a:p>
          <a:p>
            <a:pPr lvl="1"/>
            <a:r>
              <a:rPr lang="en-US" sz="2400" dirty="0" err="1" smtClean="0"/>
              <a:t>Siswa</a:t>
            </a:r>
            <a:r>
              <a:rPr lang="en-US" sz="2400" dirty="0" smtClean="0"/>
              <a:t>/</a:t>
            </a:r>
            <a:r>
              <a:rPr lang="en-US" sz="2400" dirty="0" err="1" smtClean="0"/>
              <a:t>orangtua</a:t>
            </a:r>
            <a:r>
              <a:rPr lang="en-US" sz="2400" dirty="0" smtClean="0"/>
              <a:t>/</a:t>
            </a:r>
            <a:r>
              <a:rPr lang="en-US" sz="2400" dirty="0" err="1" smtClean="0"/>
              <a:t>wali</a:t>
            </a:r>
            <a:r>
              <a:rPr lang="en-US" sz="2400" dirty="0" smtClean="0"/>
              <a:t> </a:t>
            </a:r>
            <a:r>
              <a:rPr lang="en-US" sz="2400" dirty="0" err="1" smtClean="0"/>
              <a:t>mencuci</a:t>
            </a:r>
            <a:r>
              <a:rPr lang="en-US" sz="2400" dirty="0" smtClean="0"/>
              <a:t> </a:t>
            </a:r>
            <a:r>
              <a:rPr lang="en-US" sz="2400" dirty="0" err="1" smtClean="0"/>
              <a:t>tangan</a:t>
            </a:r>
            <a:r>
              <a:rPr lang="en-US" sz="2400" dirty="0" smtClean="0"/>
              <a:t> di </a:t>
            </a:r>
            <a:r>
              <a:rPr lang="en-US" sz="2400" dirty="0" err="1" smtClean="0"/>
              <a:t>tempat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disediakan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en-US" sz="2400" dirty="0" err="1" smtClean="0"/>
              <a:t>sekolah</a:t>
            </a:r>
            <a:endParaRPr lang="en-US" sz="2400" dirty="0"/>
          </a:p>
          <a:p>
            <a:pPr lvl="1"/>
            <a:r>
              <a:rPr lang="en-US" sz="2400" dirty="0" smtClean="0"/>
              <a:t>Guru </a:t>
            </a:r>
            <a:r>
              <a:rPr lang="en-US" sz="2400" dirty="0" err="1" smtClean="0"/>
              <a:t>Piket</a:t>
            </a:r>
            <a:r>
              <a:rPr lang="en-US" sz="2400" dirty="0" smtClean="0"/>
              <a:t> </a:t>
            </a:r>
            <a:r>
              <a:rPr lang="en-US" sz="2400" dirty="0" err="1" smtClean="0"/>
              <a:t>mengukur</a:t>
            </a:r>
            <a:r>
              <a:rPr lang="en-US" sz="2400" dirty="0" smtClean="0"/>
              <a:t> </a:t>
            </a:r>
            <a:r>
              <a:rPr lang="en-US" sz="2400" dirty="0" err="1" smtClean="0"/>
              <a:t>suhu</a:t>
            </a:r>
            <a:r>
              <a:rPr lang="en-US" sz="2400" dirty="0" smtClean="0"/>
              <a:t> </a:t>
            </a:r>
            <a:r>
              <a:rPr lang="en-US" sz="2400" dirty="0" err="1" smtClean="0"/>
              <a:t>siswa</a:t>
            </a:r>
            <a:r>
              <a:rPr lang="en-US" sz="2400" dirty="0" smtClean="0"/>
              <a:t>/</a:t>
            </a:r>
            <a:r>
              <a:rPr lang="en-US" sz="2400" dirty="0" err="1" smtClean="0"/>
              <a:t>orangtua</a:t>
            </a:r>
            <a:r>
              <a:rPr lang="en-US" sz="2400" dirty="0" smtClean="0"/>
              <a:t>/</a:t>
            </a:r>
            <a:r>
              <a:rPr lang="en-US" sz="2400" dirty="0" err="1" smtClean="0"/>
              <a:t>wali</a:t>
            </a:r>
            <a:r>
              <a:rPr lang="en-US" sz="2400" dirty="0" smtClean="0"/>
              <a:t> yang </a:t>
            </a:r>
            <a:r>
              <a:rPr lang="en-US" sz="2400" dirty="0" err="1" smtClean="0"/>
              <a:t>datang</a:t>
            </a:r>
            <a:r>
              <a:rPr lang="en-US" sz="2400" dirty="0" smtClean="0"/>
              <a:t> </a:t>
            </a:r>
            <a:r>
              <a:rPr lang="en-US" sz="2400" dirty="0" err="1" smtClean="0"/>
              <a:t>ke</a:t>
            </a:r>
            <a:r>
              <a:rPr lang="en-US" sz="2400" dirty="0" smtClean="0"/>
              <a:t> </a:t>
            </a:r>
            <a:r>
              <a:rPr lang="en-US" sz="2400" dirty="0" err="1" smtClean="0"/>
              <a:t>sekolah</a:t>
            </a:r>
            <a:endParaRPr lang="en-US" sz="2400" dirty="0" smtClean="0"/>
          </a:p>
          <a:p>
            <a:pPr lvl="1"/>
            <a:r>
              <a:rPr lang="en-US" sz="2400" dirty="0" smtClean="0"/>
              <a:t>Di </a:t>
            </a:r>
            <a:r>
              <a:rPr lang="en-US" sz="2400" dirty="0" err="1" smtClean="0"/>
              <a:t>sekolah</a:t>
            </a:r>
            <a:r>
              <a:rPr lang="en-US" sz="2400" dirty="0" smtClean="0"/>
              <a:t> </a:t>
            </a:r>
            <a:r>
              <a:rPr lang="en-US" sz="2400" dirty="0" err="1" smtClean="0"/>
              <a:t>selalu</a:t>
            </a:r>
            <a:r>
              <a:rPr lang="en-US" sz="2400" dirty="0" smtClean="0"/>
              <a:t> </a:t>
            </a:r>
            <a:r>
              <a:rPr lang="en-US" sz="2400" dirty="0" err="1" smtClean="0"/>
              <a:t>mengatur</a:t>
            </a:r>
            <a:r>
              <a:rPr lang="en-US" sz="2400" dirty="0" smtClean="0"/>
              <a:t> </a:t>
            </a:r>
            <a:r>
              <a:rPr lang="en-US" sz="2400" dirty="0" err="1" smtClean="0"/>
              <a:t>jarak</a:t>
            </a:r>
            <a:r>
              <a:rPr lang="en-US" sz="2400" dirty="0" smtClean="0"/>
              <a:t> minimal 1 meter</a:t>
            </a:r>
          </a:p>
          <a:p>
            <a:pPr lvl="1"/>
            <a:r>
              <a:rPr lang="en-US" sz="2400" dirty="0" err="1" smtClean="0"/>
              <a:t>Dst</a:t>
            </a:r>
            <a:r>
              <a:rPr lang="en-US" sz="2400" dirty="0" smtClean="0"/>
              <a:t>… </a:t>
            </a:r>
            <a:r>
              <a:rPr lang="en-US" sz="2400" dirty="0" err="1" smtClean="0"/>
              <a:t>sesuaikan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RPP Luring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1503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6696" y="1484784"/>
            <a:ext cx="3610744" cy="583282"/>
          </a:xfrm>
        </p:spPr>
        <p:txBody>
          <a:bodyPr/>
          <a:lstStyle/>
          <a:p>
            <a:r>
              <a:rPr lang="id-ID" sz="2800" dirty="0" smtClean="0">
                <a:latin typeface="Cooper Std Black" panose="0208090304030B020404" pitchFamily="18" charset="0"/>
              </a:rPr>
              <a:t>TERIMA KASIH</a:t>
            </a:r>
            <a:endParaRPr lang="en-US" sz="2800" dirty="0">
              <a:latin typeface="Cooper Std Black" panose="0208090304030B0204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96752"/>
            <a:ext cx="2469152" cy="32922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596" y="2708920"/>
            <a:ext cx="2469152" cy="32922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181145"/>
            <a:ext cx="2476810" cy="328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75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365126"/>
            <a:ext cx="8856984" cy="6016202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</a:pPr>
            <a:r>
              <a:rPr lang="en-US" sz="2000" b="1" dirty="0" smtClean="0"/>
              <a:t>- </a:t>
            </a:r>
            <a:r>
              <a:rPr lang="id-ID" sz="2000" b="1" u="sng" dirty="0" smtClean="0">
                <a:solidFill>
                  <a:srgbClr val="FF0000"/>
                </a:solidFill>
              </a:rPr>
              <a:t>Tahun </a:t>
            </a:r>
            <a:r>
              <a:rPr lang="id-ID" sz="2000" b="1" u="sng" dirty="0">
                <a:solidFill>
                  <a:srgbClr val="FF0000"/>
                </a:solidFill>
              </a:rPr>
              <a:t>2013</a:t>
            </a:r>
            <a:r>
              <a:rPr lang="id-ID" sz="2000" b="1" dirty="0"/>
              <a:t>, menjadi finalis Lomba Kreativitas Guru tingkat </a:t>
            </a:r>
            <a:r>
              <a:rPr lang="id-ID" sz="2000" b="1" dirty="0" smtClean="0"/>
              <a:t>Nasional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 smtClean="0"/>
              <a:t>- </a:t>
            </a:r>
            <a:r>
              <a:rPr lang="id-ID" sz="2000" b="1" u="sng" dirty="0" smtClean="0">
                <a:solidFill>
                  <a:srgbClr val="FF0000"/>
                </a:solidFill>
              </a:rPr>
              <a:t>Tahun </a:t>
            </a:r>
            <a:r>
              <a:rPr lang="id-ID" sz="2000" b="1" u="sng" dirty="0">
                <a:solidFill>
                  <a:srgbClr val="FF0000"/>
                </a:solidFill>
              </a:rPr>
              <a:t>2014</a:t>
            </a:r>
            <a:r>
              <a:rPr lang="id-ID" sz="2000" b="1" dirty="0"/>
              <a:t>, meraih peringkat 1 dalam lomba Karya Tulis Ilmiah tingkat </a:t>
            </a:r>
            <a:r>
              <a:rPr lang="id-ID" sz="2000" b="1" dirty="0" smtClean="0"/>
              <a:t>Kota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/>
              <a:t> </a:t>
            </a:r>
            <a:r>
              <a:rPr lang="en-US" sz="2000" b="1" dirty="0" smtClean="0"/>
              <a:t>  </a:t>
            </a:r>
            <a:r>
              <a:rPr lang="id-ID" sz="2000" b="1" dirty="0" smtClean="0"/>
              <a:t>Singkawang.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 smtClean="0"/>
              <a:t>- </a:t>
            </a:r>
            <a:r>
              <a:rPr lang="id-ID" sz="2000" b="1" u="sng" dirty="0" smtClean="0">
                <a:solidFill>
                  <a:srgbClr val="FF0000"/>
                </a:solidFill>
              </a:rPr>
              <a:t>Tahun </a:t>
            </a:r>
            <a:r>
              <a:rPr lang="id-ID" sz="2000" b="1" u="sng" dirty="0">
                <a:solidFill>
                  <a:srgbClr val="FF0000"/>
                </a:solidFill>
              </a:rPr>
              <a:t>2015</a:t>
            </a:r>
            <a:r>
              <a:rPr lang="id-ID" sz="2000" b="1" dirty="0"/>
              <a:t>, meraih juara 1 Lomba Guru Berani </a:t>
            </a:r>
            <a:r>
              <a:rPr lang="id-ID" sz="2000" b="1" dirty="0" smtClean="0"/>
              <a:t>Menginspirasi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 smtClean="0"/>
              <a:t>- </a:t>
            </a:r>
            <a:r>
              <a:rPr lang="id-ID" sz="2000" b="1" u="sng" dirty="0" smtClean="0">
                <a:solidFill>
                  <a:srgbClr val="FF0000"/>
                </a:solidFill>
              </a:rPr>
              <a:t>Tahun </a:t>
            </a:r>
            <a:r>
              <a:rPr lang="id-ID" sz="2000" b="1" u="sng" dirty="0">
                <a:solidFill>
                  <a:srgbClr val="FF0000"/>
                </a:solidFill>
              </a:rPr>
              <a:t>2017</a:t>
            </a:r>
            <a:r>
              <a:rPr lang="id-ID" sz="2000" b="1" dirty="0"/>
              <a:t>, menjadi juara 2 Guru SD Berprestasi tingkat Kota Singkawang.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 smtClean="0"/>
              <a:t>- </a:t>
            </a:r>
            <a:r>
              <a:rPr lang="id-ID" sz="2000" b="1" u="sng" dirty="0" smtClean="0">
                <a:solidFill>
                  <a:srgbClr val="FF0000"/>
                </a:solidFill>
              </a:rPr>
              <a:t>Tahun </a:t>
            </a:r>
            <a:r>
              <a:rPr lang="id-ID" sz="2000" b="1" u="sng" dirty="0">
                <a:solidFill>
                  <a:srgbClr val="FF0000"/>
                </a:solidFill>
              </a:rPr>
              <a:t>2017</a:t>
            </a:r>
            <a:r>
              <a:rPr lang="id-ID" sz="2000" b="1" dirty="0"/>
              <a:t>, menjadi </a:t>
            </a:r>
            <a:r>
              <a:rPr lang="id-ID" sz="2000" b="1" dirty="0" smtClean="0"/>
              <a:t>juara</a:t>
            </a:r>
            <a:r>
              <a:rPr lang="en-US" sz="2000" b="1" dirty="0" smtClean="0"/>
              <a:t> 1</a:t>
            </a:r>
            <a:r>
              <a:rPr lang="id-ID" sz="2000" b="1" dirty="0" smtClean="0"/>
              <a:t> </a:t>
            </a:r>
            <a:r>
              <a:rPr lang="id-ID" sz="2000" b="1" dirty="0"/>
              <a:t>Olimpiade Guru Nasional (OGN) tingkat </a:t>
            </a:r>
            <a:r>
              <a:rPr lang="id-ID" sz="2000" b="1" dirty="0" smtClean="0"/>
              <a:t>Provinsi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/>
              <a:t> </a:t>
            </a:r>
            <a:r>
              <a:rPr lang="en-US" sz="2000" b="1" dirty="0" smtClean="0"/>
              <a:t>  </a:t>
            </a:r>
            <a:r>
              <a:rPr lang="id-ID" sz="2000" b="1" dirty="0" smtClean="0"/>
              <a:t>Kalimantan </a:t>
            </a:r>
            <a:r>
              <a:rPr lang="id-ID" sz="2000" b="1" dirty="0"/>
              <a:t>Barat.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 smtClean="0"/>
              <a:t>- </a:t>
            </a:r>
            <a:r>
              <a:rPr lang="id-ID" sz="2000" b="1" u="sng" dirty="0" smtClean="0">
                <a:solidFill>
                  <a:srgbClr val="FF0000"/>
                </a:solidFill>
              </a:rPr>
              <a:t>Tahun </a:t>
            </a:r>
            <a:r>
              <a:rPr lang="id-ID" sz="2000" b="1" u="sng" dirty="0">
                <a:solidFill>
                  <a:srgbClr val="FF0000"/>
                </a:solidFill>
              </a:rPr>
              <a:t>2017</a:t>
            </a:r>
            <a:r>
              <a:rPr lang="id-ID" sz="2000" b="1" dirty="0"/>
              <a:t>, Finalis Olimpiade Guru Nasional (OGN) tingkat </a:t>
            </a:r>
            <a:r>
              <a:rPr lang="id-ID" sz="2000" b="1" dirty="0" smtClean="0"/>
              <a:t>Nasional</a:t>
            </a:r>
            <a:r>
              <a:rPr lang="en-US" sz="2000" b="1" dirty="0"/>
              <a:t> </a:t>
            </a:r>
            <a:r>
              <a:rPr lang="id-ID" sz="2000" b="1" dirty="0" smtClean="0"/>
              <a:t>di </a:t>
            </a:r>
            <a:r>
              <a:rPr lang="id-ID" sz="2000" b="1" dirty="0"/>
              <a:t>Jakarta.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 smtClean="0"/>
              <a:t>- </a:t>
            </a:r>
            <a:r>
              <a:rPr lang="id-ID" sz="2000" b="1" u="sng" dirty="0" smtClean="0">
                <a:solidFill>
                  <a:srgbClr val="FF0000"/>
                </a:solidFill>
              </a:rPr>
              <a:t>Tahun </a:t>
            </a:r>
            <a:r>
              <a:rPr lang="id-ID" sz="2000" b="1" u="sng" dirty="0">
                <a:solidFill>
                  <a:srgbClr val="FF0000"/>
                </a:solidFill>
              </a:rPr>
              <a:t>2018</a:t>
            </a:r>
            <a:r>
              <a:rPr lang="id-ID" sz="2000" b="1" dirty="0"/>
              <a:t>, menjadi juara 1 Guru SD Berprestasi tingkat Kecamatan.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 smtClean="0"/>
              <a:t>- </a:t>
            </a:r>
            <a:r>
              <a:rPr lang="id-ID" sz="2000" b="1" u="sng" dirty="0" smtClean="0">
                <a:solidFill>
                  <a:srgbClr val="FF0000"/>
                </a:solidFill>
              </a:rPr>
              <a:t>Tahun </a:t>
            </a:r>
            <a:r>
              <a:rPr lang="id-ID" sz="2000" b="1" u="sng" dirty="0">
                <a:solidFill>
                  <a:srgbClr val="FF0000"/>
                </a:solidFill>
              </a:rPr>
              <a:t>2018</a:t>
            </a:r>
            <a:r>
              <a:rPr lang="id-ID" sz="2000" b="1" dirty="0"/>
              <a:t>, menjadi juara 1 Guru SD Berprestasi tingkat Kota.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 smtClean="0"/>
              <a:t>- </a:t>
            </a:r>
            <a:r>
              <a:rPr lang="id-ID" sz="2000" b="1" u="sng" dirty="0" smtClean="0">
                <a:solidFill>
                  <a:srgbClr val="FF0000"/>
                </a:solidFill>
              </a:rPr>
              <a:t>Tahun </a:t>
            </a:r>
            <a:r>
              <a:rPr lang="id-ID" sz="2000" b="1" u="sng" dirty="0">
                <a:solidFill>
                  <a:srgbClr val="FF0000"/>
                </a:solidFill>
              </a:rPr>
              <a:t>2018</a:t>
            </a:r>
            <a:r>
              <a:rPr lang="id-ID" sz="2000" b="1" dirty="0"/>
              <a:t>, menjadi juara 1 Guru SD Berprestasi tingkat Provinsi.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 smtClean="0"/>
              <a:t>- </a:t>
            </a:r>
            <a:r>
              <a:rPr lang="id-ID" sz="2000" b="1" u="sng" dirty="0" smtClean="0">
                <a:solidFill>
                  <a:srgbClr val="FF0000"/>
                </a:solidFill>
              </a:rPr>
              <a:t>Tahun </a:t>
            </a:r>
            <a:r>
              <a:rPr lang="id-ID" sz="2000" b="1" u="sng" dirty="0">
                <a:solidFill>
                  <a:srgbClr val="FF0000"/>
                </a:solidFill>
              </a:rPr>
              <a:t>2018</a:t>
            </a:r>
            <a:r>
              <a:rPr lang="id-ID" sz="2000" b="1" dirty="0"/>
              <a:t>, Finalis Guru SD Berprestasi tingkat </a:t>
            </a:r>
            <a:r>
              <a:rPr lang="id-ID" sz="2000" b="1" dirty="0" smtClean="0"/>
              <a:t>Nasional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>- </a:t>
            </a:r>
            <a:r>
              <a:rPr lang="en-US" sz="2000" b="1" u="sng" dirty="0" err="1" smtClean="0">
                <a:solidFill>
                  <a:srgbClr val="FF0000"/>
                </a:solidFill>
              </a:rPr>
              <a:t>Tahun</a:t>
            </a:r>
            <a:r>
              <a:rPr lang="en-US" sz="2000" b="1" u="sng" dirty="0" smtClean="0">
                <a:solidFill>
                  <a:srgbClr val="FF0000"/>
                </a:solidFill>
              </a:rPr>
              <a:t> 2019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Dikirim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</a:t>
            </a:r>
            <a:r>
              <a:rPr lang="en-US" sz="2000" b="1" dirty="0" smtClean="0"/>
              <a:t> Negara </a:t>
            </a:r>
            <a:r>
              <a:rPr lang="en-US" sz="2000" b="1" dirty="0" err="1" smtClean="0"/>
              <a:t>Tiongkok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Pelatihan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Pendidikan</a:t>
            </a:r>
            <a:r>
              <a:rPr lang="en-US" sz="2000" b="1" dirty="0" smtClean="0"/>
              <a:t> STEM &amp; HOTS</a:t>
            </a:r>
            <a:r>
              <a:rPr lang="en-US" sz="2000" b="1" dirty="0"/>
              <a:t/>
            </a:r>
            <a:br>
              <a:rPr lang="en-US" sz="2000" b="1" dirty="0"/>
            </a:b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8237477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896317" cy="4464496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Cooper Std Black" panose="0208090304030B020404" pitchFamily="18" charset="0"/>
                <a:ea typeface="Adobe Gothic Std B" panose="020B0800000000000000" pitchFamily="34" charset="-128"/>
              </a:rPr>
              <a:t>PEMBELAJARAN</a:t>
            </a:r>
            <a:br>
              <a:rPr lang="en-US" sz="5400" b="1" dirty="0" smtClean="0">
                <a:solidFill>
                  <a:srgbClr val="FF0000"/>
                </a:solidFill>
                <a:latin typeface="Cooper Std Black" panose="0208090304030B020404" pitchFamily="18" charset="0"/>
                <a:ea typeface="Adobe Gothic Std B" panose="020B0800000000000000" pitchFamily="34" charset="-128"/>
              </a:rPr>
            </a:br>
            <a:r>
              <a:rPr lang="en-US" sz="5400" b="1" dirty="0" smtClean="0">
                <a:solidFill>
                  <a:srgbClr val="FF0000"/>
                </a:solidFill>
                <a:latin typeface="Cooper Std Black" panose="0208090304030B020404" pitchFamily="18" charset="0"/>
                <a:ea typeface="Adobe Gothic Std B" panose="020B0800000000000000" pitchFamily="34" charset="-128"/>
              </a:rPr>
              <a:t>                                  </a:t>
            </a:r>
            <a:r>
              <a:rPr lang="en-US" sz="5400" b="1" dirty="0" smtClean="0">
                <a:solidFill>
                  <a:srgbClr val="FF0000"/>
                </a:solidFill>
                <a:latin typeface="Bradley Hand ITC" pitchFamily="66" charset="0"/>
                <a:ea typeface="Adobe Gothic Std B" panose="020B0800000000000000" pitchFamily="34" charset="-128"/>
              </a:rPr>
              <a:t>yang</a:t>
            </a:r>
            <a:r>
              <a:rPr lang="en-US" sz="5400" b="1" dirty="0" smtClean="0">
                <a:solidFill>
                  <a:srgbClr val="FF0000"/>
                </a:solidFill>
                <a:latin typeface="Cooper Std Black" panose="0208090304030B020404" pitchFamily="18" charset="0"/>
                <a:ea typeface="Adobe Gothic Std B" panose="020B0800000000000000" pitchFamily="34" charset="-128"/>
              </a:rPr>
              <a:t/>
            </a:r>
            <a:br>
              <a:rPr lang="en-US" sz="5400" b="1" dirty="0" smtClean="0">
                <a:solidFill>
                  <a:srgbClr val="FF0000"/>
                </a:solidFill>
                <a:latin typeface="Cooper Std Black" panose="0208090304030B020404" pitchFamily="18" charset="0"/>
                <a:ea typeface="Adobe Gothic Std B" panose="020B0800000000000000" pitchFamily="34" charset="-128"/>
              </a:rPr>
            </a:br>
            <a:r>
              <a:rPr lang="en-US" sz="4000" b="1" dirty="0" smtClean="0">
                <a:solidFill>
                  <a:srgbClr val="FF0000"/>
                </a:solidFill>
                <a:latin typeface="Comic Sans MS" pitchFamily="66" charset="0"/>
                <a:ea typeface="Adobe Gothic Std B" panose="020B0800000000000000" pitchFamily="34" charset="-128"/>
              </a:rPr>
              <a:t>INOVATIF &amp;                       </a:t>
            </a:r>
            <a:br>
              <a:rPr lang="en-US" sz="4000" b="1" dirty="0" smtClean="0">
                <a:solidFill>
                  <a:srgbClr val="FF0000"/>
                </a:solidFill>
                <a:latin typeface="Comic Sans MS" pitchFamily="66" charset="0"/>
                <a:ea typeface="Adobe Gothic Std B" panose="020B0800000000000000" pitchFamily="34" charset="-128"/>
              </a:rPr>
            </a:br>
            <a:r>
              <a:rPr lang="en-US" sz="4000" b="1" dirty="0">
                <a:solidFill>
                  <a:srgbClr val="FF0000"/>
                </a:solidFill>
                <a:latin typeface="Comic Sans MS" pitchFamily="66" charset="0"/>
                <a:ea typeface="Adobe Gothic Std B" panose="020B0800000000000000" pitchFamily="34" charset="-128"/>
              </a:rPr>
              <a:t/>
            </a:r>
            <a:br>
              <a:rPr lang="en-US" sz="4000" b="1" dirty="0">
                <a:solidFill>
                  <a:srgbClr val="FF0000"/>
                </a:solidFill>
                <a:latin typeface="Comic Sans MS" pitchFamily="66" charset="0"/>
                <a:ea typeface="Adobe Gothic Std B" panose="020B0800000000000000" pitchFamily="34" charset="-128"/>
              </a:rPr>
            </a:br>
            <a:r>
              <a:rPr lang="en-US" sz="4000" b="1" dirty="0" smtClean="0">
                <a:solidFill>
                  <a:srgbClr val="FF0000"/>
                </a:solidFill>
                <a:latin typeface="Comic Sans MS" pitchFamily="66" charset="0"/>
                <a:ea typeface="Adobe Gothic Std B" panose="020B0800000000000000" pitchFamily="34" charset="-128"/>
              </a:rPr>
              <a:t>              MENYENANGKAN</a:t>
            </a:r>
            <a:endParaRPr lang="id-ID" sz="4000" b="1" dirty="0">
              <a:solidFill>
                <a:srgbClr val="FF0000"/>
              </a:solidFill>
              <a:latin typeface="Comic Sans MS" pitchFamily="66" charset="0"/>
              <a:ea typeface="Adobe Gothic Std B" panose="020B0800000000000000" pitchFamily="34" charset="-128"/>
            </a:endParaRPr>
          </a:p>
        </p:txBody>
      </p:sp>
      <p:sp>
        <p:nvSpPr>
          <p:cNvPr id="43" name="Rectangle 48"/>
          <p:cNvSpPr txBox="1">
            <a:spLocks noChangeArrowheads="1"/>
          </p:cNvSpPr>
          <p:nvPr/>
        </p:nvSpPr>
        <p:spPr bwMode="black">
          <a:xfrm>
            <a:off x="5405646" y="5198839"/>
            <a:ext cx="3329662" cy="1042997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2B166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id-ID" dirty="0" smtClean="0">
                <a:latin typeface="Informal Roman" panose="030604020304060B0204" pitchFamily="66" charset="0"/>
                <a:ea typeface="Adobe Heiti Std R" panose="020B0400000000000000" pitchFamily="34" charset="-128"/>
              </a:rPr>
              <a:t>Oleh:</a:t>
            </a:r>
          </a:p>
          <a:p>
            <a:r>
              <a:rPr lang="id-ID" dirty="0" smtClean="0">
                <a:latin typeface="Informal Roman" panose="030604020304060B0204" pitchFamily="66" charset="0"/>
                <a:ea typeface="Adobe Heiti Std R" panose="020B0400000000000000" pitchFamily="34" charset="-128"/>
              </a:rPr>
              <a:t>ARNOLD JACOBUS</a:t>
            </a:r>
            <a:endParaRPr lang="en-US" dirty="0">
              <a:latin typeface="Informal Roman" panose="030604020304060B0204" pitchFamily="66" charset="0"/>
              <a:ea typeface="Adobe Heiti Std R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73620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28596" y="620688"/>
            <a:ext cx="83058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sz="3200" b="1" u="sng" dirty="0" smtClean="0">
                <a:solidFill>
                  <a:srgbClr val="FF0000"/>
                </a:solidFill>
                <a:latin typeface="Cooper Std Black" panose="0208090304030B020404" pitchFamily="18" charset="0"/>
                <a:ea typeface="+mj-ea"/>
                <a:cs typeface="+mj-cs"/>
              </a:rPr>
              <a:t>TUJUAN PENDIDIKAN NASIONAL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8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(UU No.20 Tahun 2003)</a:t>
            </a:r>
            <a:endParaRPr kumimoji="0" lang="id-ID" sz="2800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8596" y="2204864"/>
            <a:ext cx="83058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d-ID" sz="2800" dirty="0"/>
              <a:t>“</a:t>
            </a:r>
            <a:r>
              <a:rPr lang="id-ID" sz="2800" i="1" dirty="0"/>
              <a:t>Pendidikan </a:t>
            </a:r>
            <a:r>
              <a:rPr lang="id-ID" sz="2800" i="1" dirty="0" smtClean="0"/>
              <a:t>Nasional .............</a:t>
            </a:r>
            <a:r>
              <a:rPr lang="en-US" sz="2800" i="1" dirty="0" smtClean="0"/>
              <a:t>……………………… </a:t>
            </a:r>
            <a:r>
              <a:rPr lang="id-ID" sz="2800" i="1" dirty="0" smtClean="0"/>
              <a:t>bertujuan </a:t>
            </a:r>
            <a:r>
              <a:rPr lang="id-ID" sz="2800" i="1" dirty="0"/>
              <a:t>untuk berkembangnya potensi </a:t>
            </a:r>
            <a:r>
              <a:rPr lang="id-ID" sz="2800" b="1" i="1" u="sng" dirty="0"/>
              <a:t>peserta didik agar menjadi manusia yang </a:t>
            </a:r>
            <a:r>
              <a:rPr lang="id-ID" sz="2800" b="1" i="1" u="sng" dirty="0">
                <a:solidFill>
                  <a:srgbClr val="FF0000"/>
                </a:solidFill>
              </a:rPr>
              <a:t>B</a:t>
            </a:r>
            <a:r>
              <a:rPr lang="id-ID" sz="2800" b="1" i="1" u="sng" dirty="0" smtClean="0">
                <a:solidFill>
                  <a:srgbClr val="FF0000"/>
                </a:solidFill>
              </a:rPr>
              <a:t>eriman </a:t>
            </a:r>
            <a:r>
              <a:rPr lang="id-ID" sz="2800" b="1" i="1" u="sng" dirty="0">
                <a:solidFill>
                  <a:srgbClr val="FF0000"/>
                </a:solidFill>
              </a:rPr>
              <a:t>dan </a:t>
            </a:r>
            <a:r>
              <a:rPr lang="id-ID" sz="2800" b="1" i="1" u="sng" dirty="0" smtClean="0">
                <a:solidFill>
                  <a:srgbClr val="FF0000"/>
                </a:solidFill>
              </a:rPr>
              <a:t>Bertakwa </a:t>
            </a:r>
            <a:r>
              <a:rPr lang="id-ID" sz="2800" b="1" i="1" u="sng" dirty="0">
                <a:solidFill>
                  <a:srgbClr val="FF0000"/>
                </a:solidFill>
              </a:rPr>
              <a:t>kepada Tuhan Yang Maha Esa, </a:t>
            </a:r>
            <a:r>
              <a:rPr lang="id-ID" sz="2800" b="1" i="1" u="sng" dirty="0" smtClean="0">
                <a:solidFill>
                  <a:srgbClr val="FF0000"/>
                </a:solidFill>
              </a:rPr>
              <a:t>Berakhlak </a:t>
            </a:r>
            <a:r>
              <a:rPr lang="id-ID" sz="2800" b="1" i="1" u="sng" dirty="0">
                <a:solidFill>
                  <a:srgbClr val="FF0000"/>
                </a:solidFill>
              </a:rPr>
              <a:t>M</a:t>
            </a:r>
            <a:r>
              <a:rPr lang="id-ID" sz="2800" b="1" i="1" u="sng" dirty="0" smtClean="0">
                <a:solidFill>
                  <a:srgbClr val="FF0000"/>
                </a:solidFill>
              </a:rPr>
              <a:t>ulia</a:t>
            </a:r>
            <a:r>
              <a:rPr lang="id-ID" sz="2800" b="1" i="1" u="sng" dirty="0">
                <a:solidFill>
                  <a:srgbClr val="FF0000"/>
                </a:solidFill>
              </a:rPr>
              <a:t>, </a:t>
            </a:r>
            <a:r>
              <a:rPr lang="id-ID" sz="2800" b="1" i="1" u="sng" dirty="0" smtClean="0">
                <a:solidFill>
                  <a:srgbClr val="FF0000"/>
                </a:solidFill>
              </a:rPr>
              <a:t>Sehat</a:t>
            </a:r>
            <a:r>
              <a:rPr lang="id-ID" sz="2800" b="1" i="1" u="sng" dirty="0">
                <a:solidFill>
                  <a:srgbClr val="FF0000"/>
                </a:solidFill>
              </a:rPr>
              <a:t>, </a:t>
            </a:r>
            <a:r>
              <a:rPr lang="id-ID" sz="2800" b="1" i="1" u="sng" dirty="0" smtClean="0">
                <a:solidFill>
                  <a:srgbClr val="FF0000"/>
                </a:solidFill>
              </a:rPr>
              <a:t>Berilmu</a:t>
            </a:r>
            <a:r>
              <a:rPr lang="id-ID" sz="2800" b="1" i="1" u="sng" dirty="0">
                <a:solidFill>
                  <a:srgbClr val="FF0000"/>
                </a:solidFill>
              </a:rPr>
              <a:t>, </a:t>
            </a:r>
            <a:r>
              <a:rPr lang="id-ID" sz="2800" b="1" i="1" u="sng" dirty="0" smtClean="0">
                <a:solidFill>
                  <a:srgbClr val="FF0000"/>
                </a:solidFill>
              </a:rPr>
              <a:t>Cakap</a:t>
            </a:r>
            <a:r>
              <a:rPr lang="id-ID" sz="2800" b="1" i="1" u="sng" dirty="0">
                <a:solidFill>
                  <a:srgbClr val="FF0000"/>
                </a:solidFill>
              </a:rPr>
              <a:t>, </a:t>
            </a:r>
            <a:r>
              <a:rPr lang="id-ID" sz="2800" b="1" i="1" u="sng" dirty="0" smtClean="0">
                <a:solidFill>
                  <a:srgbClr val="FF0000"/>
                </a:solidFill>
              </a:rPr>
              <a:t>Kreatif</a:t>
            </a:r>
            <a:r>
              <a:rPr lang="id-ID" sz="2800" b="1" i="1" u="sng" dirty="0">
                <a:solidFill>
                  <a:srgbClr val="FF0000"/>
                </a:solidFill>
              </a:rPr>
              <a:t>, </a:t>
            </a:r>
            <a:r>
              <a:rPr lang="id-ID" sz="2800" b="1" i="1" u="sng" dirty="0" smtClean="0">
                <a:solidFill>
                  <a:srgbClr val="FF0000"/>
                </a:solidFill>
              </a:rPr>
              <a:t>Mandiri</a:t>
            </a:r>
            <a:r>
              <a:rPr lang="id-ID" sz="2800" b="1" i="1" u="sng" dirty="0">
                <a:solidFill>
                  <a:srgbClr val="FF0000"/>
                </a:solidFill>
              </a:rPr>
              <a:t>, dan menjadi warga negara yang </a:t>
            </a:r>
            <a:r>
              <a:rPr lang="id-ID" sz="2800" b="1" i="1" u="sng" dirty="0" smtClean="0">
                <a:solidFill>
                  <a:srgbClr val="FF0000"/>
                </a:solidFill>
              </a:rPr>
              <a:t>Demokratis </a:t>
            </a:r>
            <a:r>
              <a:rPr lang="id-ID" sz="2800" b="1" i="1" u="sng" dirty="0">
                <a:solidFill>
                  <a:srgbClr val="FF0000"/>
                </a:solidFill>
              </a:rPr>
              <a:t>serta </a:t>
            </a:r>
            <a:r>
              <a:rPr lang="id-ID" sz="2800" b="1" i="1" u="sng" dirty="0" smtClean="0">
                <a:solidFill>
                  <a:srgbClr val="FF0000"/>
                </a:solidFill>
              </a:rPr>
              <a:t>Bertanggung </a:t>
            </a:r>
            <a:r>
              <a:rPr lang="id-ID" sz="2800" b="1" i="1" u="sng" dirty="0">
                <a:solidFill>
                  <a:srgbClr val="FF0000"/>
                </a:solidFill>
              </a:rPr>
              <a:t>jawab</a:t>
            </a:r>
            <a:r>
              <a:rPr lang="id-ID" sz="2800" dirty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01916555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Oval 3"/>
          <p:cNvSpPr>
            <a:spLocks noChangeArrowheads="1"/>
          </p:cNvSpPr>
          <p:nvPr/>
        </p:nvSpPr>
        <p:spPr bwMode="gray">
          <a:xfrm>
            <a:off x="3648074" y="3438852"/>
            <a:ext cx="1624013" cy="1622425"/>
          </a:xfrm>
          <a:prstGeom prst="ellipse">
            <a:avLst/>
          </a:prstGeom>
          <a:gradFill rotWithShape="1">
            <a:gsLst>
              <a:gs pos="0">
                <a:srgbClr val="FFFFFF">
                  <a:gamma/>
                  <a:shade val="63137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63137"/>
                  <a:invGamma/>
                </a:srgbClr>
              </a:gs>
            </a:gsLst>
            <a:lin ang="2700000" scaled="1"/>
          </a:gradFill>
          <a:ln>
            <a:noFill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112645" name="Oval 5"/>
          <p:cNvSpPr>
            <a:spLocks noChangeArrowheads="1"/>
          </p:cNvSpPr>
          <p:nvPr/>
        </p:nvSpPr>
        <p:spPr bwMode="gray">
          <a:xfrm>
            <a:off x="6044405" y="4959747"/>
            <a:ext cx="1439863" cy="1425575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31765"/>
                  <a:invGamma/>
                </a:schemeClr>
              </a:gs>
            </a:gsLst>
            <a:lin ang="5400000" scaled="1"/>
          </a:gradFill>
          <a:ln w="38100" algn="ctr">
            <a:solidFill>
              <a:srgbClr val="F8F8F8">
                <a:alpha val="80000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112649" name="Oval 9"/>
          <p:cNvSpPr>
            <a:spLocks noChangeArrowheads="1"/>
          </p:cNvSpPr>
          <p:nvPr/>
        </p:nvSpPr>
        <p:spPr bwMode="gray">
          <a:xfrm>
            <a:off x="3189873" y="3104156"/>
            <a:ext cx="2481262" cy="2482850"/>
          </a:xfrm>
          <a:prstGeom prst="ellipse">
            <a:avLst/>
          </a:prstGeom>
          <a:noFill/>
          <a:ln w="1270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112654" name="Oval 14"/>
          <p:cNvSpPr>
            <a:spLocks noChangeArrowheads="1"/>
          </p:cNvSpPr>
          <p:nvPr/>
        </p:nvSpPr>
        <p:spPr bwMode="gray">
          <a:xfrm>
            <a:off x="1484606" y="5069285"/>
            <a:ext cx="1441450" cy="1425575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31765"/>
                  <a:invGamma/>
                </a:schemeClr>
              </a:gs>
            </a:gsLst>
            <a:lin ang="5400000" scaled="1"/>
          </a:gradFill>
          <a:ln w="38100" algn="ctr">
            <a:solidFill>
              <a:srgbClr val="F8F8F8">
                <a:alpha val="80000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112658" name="Oval 18"/>
          <p:cNvSpPr>
            <a:spLocks noChangeArrowheads="1"/>
          </p:cNvSpPr>
          <p:nvPr/>
        </p:nvSpPr>
        <p:spPr bwMode="gray">
          <a:xfrm>
            <a:off x="3740150" y="1107315"/>
            <a:ext cx="1439862" cy="1423987"/>
          </a:xfrm>
          <a:prstGeom prst="ellipse">
            <a:avLst/>
          </a:prstGeom>
          <a:gradFill rotWithShape="1">
            <a:gsLst>
              <a:gs pos="0">
                <a:srgbClr val="669900"/>
              </a:gs>
              <a:gs pos="100000">
                <a:srgbClr val="669900">
                  <a:gamma/>
                  <a:shade val="31765"/>
                  <a:invGamma/>
                </a:srgbClr>
              </a:gs>
            </a:gsLst>
            <a:lin ang="5400000" scaled="1"/>
          </a:gradFill>
          <a:ln w="38100" algn="ctr">
            <a:solidFill>
              <a:srgbClr val="F8F8F8">
                <a:alpha val="80000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pic>
        <p:nvPicPr>
          <p:cNvPr id="112665" name="Picture 25" descr="cir_lighteffect0"/>
          <p:cNvPicPr>
            <a:picLocks noChangeAspect="1" noChangeArrowheads="1"/>
          </p:cNvPicPr>
          <p:nvPr/>
        </p:nvPicPr>
        <p:blipFill>
          <a:blip r:embed="rId2">
            <a:lum bright="18000"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986734" y="4947903"/>
            <a:ext cx="1511300" cy="129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363455" y="1002668"/>
            <a:ext cx="6221412" cy="5614429"/>
            <a:chOff x="1382713" y="481571"/>
            <a:chExt cx="6221412" cy="5614429"/>
          </a:xfrm>
        </p:grpSpPr>
        <p:sp>
          <p:nvSpPr>
            <p:cNvPr id="112642" name="Oval 2"/>
            <p:cNvSpPr>
              <a:spLocks noChangeArrowheads="1"/>
            </p:cNvSpPr>
            <p:nvPr/>
          </p:nvSpPr>
          <p:spPr bwMode="gray">
            <a:xfrm>
              <a:off x="3357563" y="2725738"/>
              <a:ext cx="2211387" cy="2211387"/>
            </a:xfrm>
            <a:prstGeom prst="ellipse">
              <a:avLst/>
            </a:prstGeom>
            <a:gradFill rotWithShape="1">
              <a:gsLst>
                <a:gs pos="0">
                  <a:srgbClr val="E6E6E6"/>
                </a:gs>
                <a:gs pos="14999">
                  <a:srgbClr val="7D8496"/>
                </a:gs>
                <a:gs pos="53000">
                  <a:srgbClr val="E6E6E6"/>
                </a:gs>
                <a:gs pos="67999">
                  <a:srgbClr val="7D8496"/>
                </a:gs>
                <a:gs pos="92999">
                  <a:srgbClr val="E6E6E6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12644" name="Text Box 4"/>
            <p:cNvSpPr txBox="1">
              <a:spLocks noChangeArrowheads="1"/>
            </p:cNvSpPr>
            <p:nvPr/>
          </p:nvSpPr>
          <p:spPr bwMode="gray">
            <a:xfrm>
              <a:off x="3636963" y="3375025"/>
              <a:ext cx="176170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gamma/>
                          <a:tint val="73725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id-ID" sz="2000" b="1" dirty="0" smtClean="0">
                  <a:solidFill>
                    <a:srgbClr val="080808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panose="020B0604020202020204" pitchFamily="34" charset="0"/>
                </a:rPr>
                <a:t>ANAK</a:t>
              </a:r>
            </a:p>
            <a:p>
              <a:pPr algn="ctr"/>
              <a:r>
                <a:rPr lang="id-ID" sz="2000" b="1" dirty="0" smtClean="0">
                  <a:solidFill>
                    <a:srgbClr val="080808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panose="020B0604020202020204" pitchFamily="34" charset="0"/>
                </a:rPr>
                <a:t>INDONESIA</a:t>
              </a:r>
              <a:endParaRPr lang="en-US" sz="2000" dirty="0">
                <a:cs typeface="Arial" panose="020B0604020202020204" pitchFamily="34" charset="0"/>
              </a:endParaRPr>
            </a:p>
          </p:txBody>
        </p:sp>
        <p:pic>
          <p:nvPicPr>
            <p:cNvPr id="112646" name="Picture 6" descr="cir_lighteffect0"/>
            <p:cNvPicPr>
              <a:picLocks noChangeAspect="1" noChangeArrowheads="1"/>
            </p:cNvPicPr>
            <p:nvPr/>
          </p:nvPicPr>
          <p:blipFill>
            <a:blip r:embed="rId2">
              <a:lum bright="18000" contras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6016416" y="4265613"/>
              <a:ext cx="1511300" cy="1295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2647" name="Rectangle 7"/>
            <p:cNvSpPr>
              <a:spLocks noChangeArrowheads="1"/>
            </p:cNvSpPr>
            <p:nvPr/>
          </p:nvSpPr>
          <p:spPr bwMode="gray">
            <a:xfrm>
              <a:off x="6040438" y="4913313"/>
              <a:ext cx="1493837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gamma/>
                          <a:tint val="73725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id-ID" sz="2000" b="1" dirty="0" smtClean="0">
                  <a:solidFill>
                    <a:srgbClr val="F8F8F8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panose="020B0604020202020204" pitchFamily="34" charset="0"/>
                </a:rPr>
                <a:t>CERDAS</a:t>
              </a:r>
              <a:endParaRPr lang="en-US" sz="2000" dirty="0">
                <a:cs typeface="Arial" panose="020B0604020202020204" pitchFamily="34" charset="0"/>
              </a:endParaRPr>
            </a:p>
          </p:txBody>
        </p:sp>
        <p:sp>
          <p:nvSpPr>
            <p:cNvPr id="112648" name="Oval 8"/>
            <p:cNvSpPr>
              <a:spLocks noChangeArrowheads="1"/>
            </p:cNvSpPr>
            <p:nvPr/>
          </p:nvSpPr>
          <p:spPr bwMode="gray">
            <a:xfrm>
              <a:off x="5954713" y="4325938"/>
              <a:ext cx="1649412" cy="1647825"/>
            </a:xfrm>
            <a:prstGeom prst="ellipse">
              <a:avLst/>
            </a:prstGeom>
            <a:noFill/>
            <a:ln w="1270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12650" name="Line 10"/>
            <p:cNvSpPr>
              <a:spLocks noChangeShapeType="1"/>
            </p:cNvSpPr>
            <p:nvPr/>
          </p:nvSpPr>
          <p:spPr bwMode="gray">
            <a:xfrm flipV="1">
              <a:off x="2960688" y="4552950"/>
              <a:ext cx="487362" cy="304800"/>
            </a:xfrm>
            <a:prstGeom prst="line">
              <a:avLst/>
            </a:prstGeom>
            <a:noFill/>
            <a:ln w="1270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12651" name="Line 11"/>
            <p:cNvSpPr>
              <a:spLocks noChangeShapeType="1"/>
            </p:cNvSpPr>
            <p:nvPr/>
          </p:nvSpPr>
          <p:spPr bwMode="gray">
            <a:xfrm flipV="1">
              <a:off x="2876550" y="4402138"/>
              <a:ext cx="485775" cy="304800"/>
            </a:xfrm>
            <a:prstGeom prst="line">
              <a:avLst/>
            </a:prstGeom>
            <a:noFill/>
            <a:ln w="1270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d-ID"/>
            </a:p>
          </p:txBody>
        </p:sp>
        <p:pic>
          <p:nvPicPr>
            <p:cNvPr id="112655" name="Picture 15" descr="cir_lighteffect0"/>
            <p:cNvPicPr>
              <a:picLocks noChangeAspect="1" noChangeArrowheads="1"/>
            </p:cNvPicPr>
            <p:nvPr/>
          </p:nvPicPr>
          <p:blipFill>
            <a:blip r:embed="rId2">
              <a:lum bright="18000" contras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444625" y="4502150"/>
              <a:ext cx="1511300" cy="1295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2656" name="Rectangle 16"/>
            <p:cNvSpPr>
              <a:spLocks noChangeArrowheads="1"/>
            </p:cNvSpPr>
            <p:nvPr/>
          </p:nvSpPr>
          <p:spPr bwMode="gray">
            <a:xfrm>
              <a:off x="1466850" y="5014913"/>
              <a:ext cx="1493838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gamma/>
                          <a:tint val="73725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id-ID" sz="2000" b="1" dirty="0" smtClean="0">
                  <a:solidFill>
                    <a:srgbClr val="F8F8F8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panose="020B0604020202020204" pitchFamily="34" charset="0"/>
                </a:rPr>
                <a:t>TERAMPIL</a:t>
              </a:r>
              <a:endParaRPr lang="en-US" sz="2000" dirty="0">
                <a:cs typeface="Arial" panose="020B0604020202020204" pitchFamily="34" charset="0"/>
              </a:endParaRPr>
            </a:p>
          </p:txBody>
        </p:sp>
        <p:sp>
          <p:nvSpPr>
            <p:cNvPr id="112657" name="Oval 17"/>
            <p:cNvSpPr>
              <a:spLocks noChangeArrowheads="1"/>
            </p:cNvSpPr>
            <p:nvPr/>
          </p:nvSpPr>
          <p:spPr bwMode="gray">
            <a:xfrm>
              <a:off x="1382713" y="4449763"/>
              <a:ext cx="1647825" cy="1646237"/>
            </a:xfrm>
            <a:prstGeom prst="ellipse">
              <a:avLst/>
            </a:prstGeom>
            <a:noFill/>
            <a:ln w="1270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pic>
          <p:nvPicPr>
            <p:cNvPr id="112659" name="Picture 19" descr="cir_lighteffect0"/>
            <p:cNvPicPr>
              <a:picLocks noChangeAspect="1" noChangeArrowheads="1"/>
            </p:cNvPicPr>
            <p:nvPr/>
          </p:nvPicPr>
          <p:blipFill>
            <a:blip r:embed="rId2">
              <a:lum bright="18000" contras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743636" y="569810"/>
              <a:ext cx="1511300" cy="12938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2661" name="Oval 21"/>
            <p:cNvSpPr>
              <a:spLocks noChangeArrowheads="1"/>
            </p:cNvSpPr>
            <p:nvPr/>
          </p:nvSpPr>
          <p:spPr bwMode="gray">
            <a:xfrm>
              <a:off x="3666709" y="481571"/>
              <a:ext cx="1649413" cy="1646238"/>
            </a:xfrm>
            <a:prstGeom prst="ellipse">
              <a:avLst/>
            </a:prstGeom>
            <a:noFill/>
            <a:ln w="1270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12662" name="Line 22"/>
            <p:cNvSpPr>
              <a:spLocks noChangeShapeType="1"/>
            </p:cNvSpPr>
            <p:nvPr/>
          </p:nvSpPr>
          <p:spPr bwMode="gray">
            <a:xfrm flipH="1">
              <a:off x="4289432" y="2095447"/>
              <a:ext cx="58349" cy="508144"/>
            </a:xfrm>
            <a:prstGeom prst="line">
              <a:avLst/>
            </a:prstGeom>
            <a:noFill/>
            <a:ln w="1270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12663" name="Line 23"/>
            <p:cNvSpPr>
              <a:spLocks noChangeShapeType="1"/>
            </p:cNvSpPr>
            <p:nvPr/>
          </p:nvSpPr>
          <p:spPr bwMode="gray">
            <a:xfrm>
              <a:off x="4615455" y="2083167"/>
              <a:ext cx="42096" cy="482616"/>
            </a:xfrm>
            <a:prstGeom prst="line">
              <a:avLst/>
            </a:prstGeom>
            <a:noFill/>
            <a:ln w="1270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12668" name="Line 28"/>
            <p:cNvSpPr>
              <a:spLocks noChangeShapeType="1"/>
            </p:cNvSpPr>
            <p:nvPr/>
          </p:nvSpPr>
          <p:spPr bwMode="gray">
            <a:xfrm>
              <a:off x="5611813" y="4267200"/>
              <a:ext cx="561975" cy="342900"/>
            </a:xfrm>
            <a:prstGeom prst="line">
              <a:avLst/>
            </a:prstGeom>
            <a:noFill/>
            <a:ln w="1270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12669" name="Line 29"/>
            <p:cNvSpPr>
              <a:spLocks noChangeShapeType="1"/>
            </p:cNvSpPr>
            <p:nvPr/>
          </p:nvSpPr>
          <p:spPr bwMode="gray">
            <a:xfrm>
              <a:off x="5526088" y="4411663"/>
              <a:ext cx="563562" cy="344487"/>
            </a:xfrm>
            <a:prstGeom prst="line">
              <a:avLst/>
            </a:prstGeom>
            <a:noFill/>
            <a:ln w="1270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12670" name="Text Box 30"/>
            <p:cNvSpPr txBox="1">
              <a:spLocks noChangeArrowheads="1"/>
            </p:cNvSpPr>
            <p:nvPr/>
          </p:nvSpPr>
          <p:spPr bwMode="auto">
            <a:xfrm>
              <a:off x="3651835" y="1074957"/>
              <a:ext cx="1731963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id-ID" sz="1600" b="1" dirty="0" smtClean="0">
                  <a:cs typeface="Arial" panose="020B0604020202020204" pitchFamily="34" charset="0"/>
                </a:rPr>
                <a:t>KARAKTER BAIK</a:t>
              </a:r>
              <a:endParaRPr lang="en-US" sz="1600" dirty="0">
                <a:cs typeface="Arial" panose="020B0604020202020204" pitchFamily="34" charset="0"/>
              </a:endParaRPr>
            </a:p>
          </p:txBody>
        </p:sp>
      </p:grpSp>
      <p:sp>
        <p:nvSpPr>
          <p:cNvPr id="39" name="Rectangle 38"/>
          <p:cNvSpPr/>
          <p:nvPr/>
        </p:nvSpPr>
        <p:spPr>
          <a:xfrm>
            <a:off x="2086664" y="183988"/>
            <a:ext cx="510325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d-ID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lgerian" panose="04020705040A02060702" pitchFamily="82" charset="0"/>
              </a:rPr>
              <a:t>TUJUAN PENDIDIKAN</a:t>
            </a:r>
            <a:endParaRPr lang="en-US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lgerian" panose="04020705040A02060702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914400" y="6416675"/>
            <a:ext cx="5562600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r"/>
            <a:fld id="{412BD41A-6AF8-49E4-A10D-60B0EF2E92CD}" type="slidenum">
              <a:rPr lang="en-US" sz="1100" smtClean="0"/>
              <a:pPr algn="r"/>
              <a:t>7</a:t>
            </a:fld>
            <a:endParaRPr lang="en-US" sz="1100" smtClean="0"/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381000" y="-25400"/>
            <a:ext cx="8382000" cy="9540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sz="2800" b="1" dirty="0"/>
              <a:t>KONSEP PENDIDIKAN</a:t>
            </a:r>
          </a:p>
          <a:p>
            <a:pPr algn="ctr"/>
            <a:r>
              <a:rPr lang="en-US" sz="2800" b="1" dirty="0"/>
              <a:t>MENURUT KI HADJAR DEWANTARA</a:t>
            </a:r>
          </a:p>
        </p:txBody>
      </p:sp>
      <p:pic>
        <p:nvPicPr>
          <p:cNvPr id="36868" name="Picture 2" descr="D:\SDN 10 SKW UT\PKB GUGUS (GURU PEMBELAJAR)\Presentasi\IN-2\Draft\DE6nvpKUwAAcMm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1" y="928689"/>
            <a:ext cx="8382000" cy="592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697323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117" name="Picture 69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950" y="2149475"/>
            <a:ext cx="2455863" cy="373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118" name="Picture 70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0" y="2149475"/>
            <a:ext cx="2455863" cy="373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116" name="Picture 68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25" y="2149475"/>
            <a:ext cx="2455863" cy="373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0051" name="Rectangle 3"/>
          <p:cNvSpPr>
            <a:spLocks noChangeArrowheads="1"/>
          </p:cNvSpPr>
          <p:nvPr/>
        </p:nvSpPr>
        <p:spPr bwMode="gray">
          <a:xfrm>
            <a:off x="180975" y="6088063"/>
            <a:ext cx="8743950" cy="287337"/>
          </a:xfrm>
          <a:prstGeom prst="rect">
            <a:avLst/>
          </a:prstGeom>
          <a:solidFill>
            <a:srgbClr val="EAEAEA"/>
          </a:solidFill>
          <a:ln w="9525" algn="ctr">
            <a:prstDash val="dash"/>
            <a:miter lim="800000"/>
            <a:headEnd/>
            <a:tailEnd/>
          </a:ln>
          <a:effectLst/>
          <a:scene3d>
            <a:camera prst="legacyPerspectiveTop">
              <a:rot lat="600000" lon="0" rev="0"/>
            </a:camera>
            <a:lightRig rig="legacyFlat3" dir="r"/>
          </a:scene3d>
          <a:sp3d extrusionH="3783000" prstMaterial="legacyMatte">
            <a:bevelT w="13500" h="13500" prst="angle"/>
            <a:bevelB w="13500" h="13500" prst="angle"/>
            <a:extrusionClr>
              <a:srgbClr val="EAEAEA"/>
            </a:extrusionClr>
            <a:contourClr>
              <a:srgbClr val="EAEAEA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eaLnBrk="0" hangingPunct="0"/>
            <a:endParaRPr lang="id-ID" b="1">
              <a:cs typeface="Arial" panose="020B0604020202020204" pitchFamily="34" charset="0"/>
            </a:endParaRPr>
          </a:p>
        </p:txBody>
      </p:sp>
      <p:pic>
        <p:nvPicPr>
          <p:cNvPr id="130055" name="Picture 7" descr="light_shadow"/>
          <p:cNvPicPr>
            <a:picLocks noChangeAspect="1" noChangeArrowheads="1"/>
          </p:cNvPicPr>
          <p:nvPr/>
        </p:nvPicPr>
        <p:blipFill>
          <a:blip r:embed="rId3" cstate="print">
            <a:lum bright="-78000" contrast="-7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247775" y="5524500"/>
            <a:ext cx="15811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056" name="Picture 8" descr="light_shadow"/>
          <p:cNvPicPr>
            <a:picLocks noChangeAspect="1" noChangeArrowheads="1"/>
          </p:cNvPicPr>
          <p:nvPr/>
        </p:nvPicPr>
        <p:blipFill>
          <a:blip r:embed="rId4" cstate="print">
            <a:lum bright="-90000" contrast="-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583363" y="5534025"/>
            <a:ext cx="1463675" cy="42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0057" name="AutoShape 9"/>
          <p:cNvSpPr>
            <a:spLocks noChangeArrowheads="1"/>
          </p:cNvSpPr>
          <p:nvPr/>
        </p:nvSpPr>
        <p:spPr bwMode="gray">
          <a:xfrm>
            <a:off x="831850" y="2209800"/>
            <a:ext cx="2355850" cy="425450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19050" algn="ctr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130058" name="Text Box 10"/>
          <p:cNvSpPr txBox="1">
            <a:spLocks noChangeArrowheads="1"/>
          </p:cNvSpPr>
          <p:nvPr/>
        </p:nvSpPr>
        <p:spPr bwMode="white">
          <a:xfrm>
            <a:off x="858838" y="2190750"/>
            <a:ext cx="230505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d-ID" sz="2200" b="1" dirty="0" smtClean="0">
                <a:solidFill>
                  <a:srgbClr val="FEFEFE"/>
                </a:solidFill>
                <a:cs typeface="Arial" panose="020B0604020202020204" pitchFamily="34" charset="0"/>
              </a:rPr>
              <a:t>PENDIDIKAN</a:t>
            </a:r>
            <a:endParaRPr lang="en-US" sz="2200" b="1" dirty="0">
              <a:solidFill>
                <a:srgbClr val="FEFEFE"/>
              </a:solidFill>
              <a:cs typeface="Arial" panose="020B0604020202020204" pitchFamily="34" charset="0"/>
            </a:endParaRPr>
          </a:p>
        </p:txBody>
      </p:sp>
      <p:sp>
        <p:nvSpPr>
          <p:cNvPr id="130059" name="AutoShape 11"/>
          <p:cNvSpPr>
            <a:spLocks noChangeArrowheads="1"/>
          </p:cNvSpPr>
          <p:nvPr/>
        </p:nvSpPr>
        <p:spPr bwMode="gray">
          <a:xfrm>
            <a:off x="6076950" y="2209800"/>
            <a:ext cx="2371725" cy="425450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chemeClr val="hlink">
                  <a:gamma/>
                  <a:shade val="66667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19050" algn="ctr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130060" name="Text Box 12"/>
          <p:cNvSpPr txBox="1">
            <a:spLocks noChangeArrowheads="1"/>
          </p:cNvSpPr>
          <p:nvPr/>
        </p:nvSpPr>
        <p:spPr bwMode="white">
          <a:xfrm>
            <a:off x="6332538" y="2190750"/>
            <a:ext cx="197008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d-ID" sz="2200" b="1" dirty="0" smtClean="0">
                <a:solidFill>
                  <a:srgbClr val="FEFEFE"/>
                </a:solidFill>
                <a:cs typeface="Arial" panose="020B0604020202020204" pitchFamily="34" charset="0"/>
              </a:rPr>
              <a:t>PENDIDIKAN</a:t>
            </a:r>
            <a:endParaRPr lang="en-US" sz="2200" b="1" dirty="0">
              <a:solidFill>
                <a:srgbClr val="FEFEFE"/>
              </a:solidFill>
              <a:cs typeface="Arial" panose="020B0604020202020204" pitchFamily="34" charset="0"/>
            </a:endParaRPr>
          </a:p>
        </p:txBody>
      </p:sp>
      <p:pic>
        <p:nvPicPr>
          <p:cNvPr id="130064" name="Picture 16" descr="light_shadow"/>
          <p:cNvPicPr>
            <a:picLocks noChangeAspect="1" noChangeArrowheads="1"/>
          </p:cNvPicPr>
          <p:nvPr/>
        </p:nvPicPr>
        <p:blipFill>
          <a:blip r:embed="rId3" cstate="print">
            <a:lum bright="-78000" contrast="-7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865563" y="5524500"/>
            <a:ext cx="15811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0065" name="AutoShape 17"/>
          <p:cNvSpPr>
            <a:spLocks noChangeArrowheads="1"/>
          </p:cNvSpPr>
          <p:nvPr/>
        </p:nvSpPr>
        <p:spPr bwMode="gray">
          <a:xfrm>
            <a:off x="3449638" y="2209800"/>
            <a:ext cx="2355850" cy="425450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chemeClr val="accent2">
                  <a:gamma/>
                  <a:shade val="46275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19050" algn="ctr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130066" name="Text Box 18"/>
          <p:cNvSpPr txBox="1">
            <a:spLocks noChangeArrowheads="1"/>
          </p:cNvSpPr>
          <p:nvPr/>
        </p:nvSpPr>
        <p:spPr bwMode="white">
          <a:xfrm>
            <a:off x="3694113" y="2190750"/>
            <a:ext cx="1955799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d-ID" sz="2200" b="1" dirty="0" smtClean="0">
                <a:solidFill>
                  <a:srgbClr val="FEFEFE"/>
                </a:solidFill>
                <a:cs typeface="Arial" panose="020B0604020202020204" pitchFamily="34" charset="0"/>
              </a:rPr>
              <a:t>PENDIDIKAN</a:t>
            </a:r>
            <a:endParaRPr lang="en-US" sz="2200" b="1" dirty="0">
              <a:solidFill>
                <a:srgbClr val="FEFEFE"/>
              </a:solidFill>
              <a:cs typeface="Arial" panose="020B0604020202020204" pitchFamily="34" charset="0"/>
            </a:endParaRPr>
          </a:p>
        </p:txBody>
      </p:sp>
      <p:grpSp>
        <p:nvGrpSpPr>
          <p:cNvPr id="130068" name="Group 20"/>
          <p:cNvGrpSpPr>
            <a:grpSpLocks/>
          </p:cNvGrpSpPr>
          <p:nvPr/>
        </p:nvGrpSpPr>
        <p:grpSpPr bwMode="auto">
          <a:xfrm>
            <a:off x="3306800" y="3829050"/>
            <a:ext cx="2293900" cy="2438400"/>
            <a:chOff x="2304" y="2496"/>
            <a:chExt cx="1200" cy="1536"/>
          </a:xfrm>
        </p:grpSpPr>
        <p:pic>
          <p:nvPicPr>
            <p:cNvPr id="130069" name="Picture 21" descr="circuler_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314" y="2544"/>
              <a:ext cx="1182" cy="1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0070" name="Oval 22"/>
            <p:cNvSpPr>
              <a:spLocks noChangeArrowheads="1"/>
            </p:cNvSpPr>
            <p:nvPr/>
          </p:nvSpPr>
          <p:spPr bwMode="gray">
            <a:xfrm>
              <a:off x="2314" y="2544"/>
              <a:ext cx="1190" cy="1199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pic>
          <p:nvPicPr>
            <p:cNvPr id="130071" name="Picture 23" descr="light_shadow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285"/>
            <a:stretch>
              <a:fillRect/>
            </a:stretch>
          </p:blipFill>
          <p:spPr bwMode="gray">
            <a:xfrm>
              <a:off x="2304" y="2496"/>
              <a:ext cx="871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0072" name="Group 24"/>
            <p:cNvGrpSpPr>
              <a:grpSpLocks/>
            </p:cNvGrpSpPr>
            <p:nvPr/>
          </p:nvGrpSpPr>
          <p:grpSpPr bwMode="auto">
            <a:xfrm rot="-3733502" flipH="1" flipV="1">
              <a:off x="2673" y="3381"/>
              <a:ext cx="1049" cy="253"/>
              <a:chOff x="2532" y="1051"/>
              <a:chExt cx="893" cy="246"/>
            </a:xfrm>
          </p:grpSpPr>
          <p:grpSp>
            <p:nvGrpSpPr>
              <p:cNvPr id="130073" name="Group 25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30074" name="AutoShape 26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130075" name="AutoShape 27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130076" name="AutoShape 28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130077" name="AutoShape 29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</p:grpSp>
          <p:grpSp>
            <p:nvGrpSpPr>
              <p:cNvPr id="130078" name="Group 30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30079" name="AutoShape 31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130080" name="AutoShape 32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130081" name="AutoShape 33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130082" name="AutoShape 34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</p:grpSp>
        </p:grpSp>
      </p:grpSp>
      <p:grpSp>
        <p:nvGrpSpPr>
          <p:cNvPr id="130083" name="Group 35"/>
          <p:cNvGrpSpPr>
            <a:grpSpLocks/>
          </p:cNvGrpSpPr>
          <p:nvPr/>
        </p:nvGrpSpPr>
        <p:grpSpPr bwMode="auto">
          <a:xfrm>
            <a:off x="659016" y="3829050"/>
            <a:ext cx="2357234" cy="2438400"/>
            <a:chOff x="2304" y="2496"/>
            <a:chExt cx="1200" cy="1536"/>
          </a:xfrm>
        </p:grpSpPr>
        <p:pic>
          <p:nvPicPr>
            <p:cNvPr id="130084" name="Picture 36" descr="circuler_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314" y="2544"/>
              <a:ext cx="1182" cy="1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0085" name="Oval 37"/>
            <p:cNvSpPr>
              <a:spLocks noChangeArrowheads="1"/>
            </p:cNvSpPr>
            <p:nvPr/>
          </p:nvSpPr>
          <p:spPr bwMode="gray">
            <a:xfrm>
              <a:off x="2314" y="2544"/>
              <a:ext cx="1190" cy="1199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pic>
          <p:nvPicPr>
            <p:cNvPr id="130086" name="Picture 38" descr="light_shadow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285"/>
            <a:stretch>
              <a:fillRect/>
            </a:stretch>
          </p:blipFill>
          <p:spPr bwMode="gray">
            <a:xfrm>
              <a:off x="2304" y="2496"/>
              <a:ext cx="871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0087" name="Group 39"/>
            <p:cNvGrpSpPr>
              <a:grpSpLocks/>
            </p:cNvGrpSpPr>
            <p:nvPr/>
          </p:nvGrpSpPr>
          <p:grpSpPr bwMode="auto">
            <a:xfrm rot="-3733502" flipH="1" flipV="1">
              <a:off x="2673" y="3381"/>
              <a:ext cx="1049" cy="253"/>
              <a:chOff x="2532" y="1051"/>
              <a:chExt cx="893" cy="246"/>
            </a:xfrm>
          </p:grpSpPr>
          <p:grpSp>
            <p:nvGrpSpPr>
              <p:cNvPr id="130088" name="Group 40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30089" name="AutoShape 41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130090" name="AutoShape 42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130091" name="AutoShape 43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130092" name="AutoShape 44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</p:grpSp>
          <p:grpSp>
            <p:nvGrpSpPr>
              <p:cNvPr id="130093" name="Group 45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30094" name="AutoShape 46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130095" name="AutoShape 47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130096" name="AutoShape 48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130097" name="AutoShape 49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</p:grpSp>
        </p:grpSp>
      </p:grpSp>
      <p:grpSp>
        <p:nvGrpSpPr>
          <p:cNvPr id="130098" name="Group 50"/>
          <p:cNvGrpSpPr>
            <a:grpSpLocks/>
          </p:cNvGrpSpPr>
          <p:nvPr/>
        </p:nvGrpSpPr>
        <p:grpSpPr bwMode="auto">
          <a:xfrm>
            <a:off x="5922434" y="3829050"/>
            <a:ext cx="2380191" cy="2438400"/>
            <a:chOff x="2304" y="2496"/>
            <a:chExt cx="1200" cy="1536"/>
          </a:xfrm>
        </p:grpSpPr>
        <p:pic>
          <p:nvPicPr>
            <p:cNvPr id="130099" name="Picture 51" descr="circuler_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314" y="2544"/>
              <a:ext cx="1182" cy="1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0100" name="Oval 52"/>
            <p:cNvSpPr>
              <a:spLocks noChangeArrowheads="1"/>
            </p:cNvSpPr>
            <p:nvPr/>
          </p:nvSpPr>
          <p:spPr bwMode="gray">
            <a:xfrm>
              <a:off x="2314" y="2544"/>
              <a:ext cx="1190" cy="1199"/>
            </a:xfrm>
            <a:prstGeom prst="ellipse">
              <a:avLst/>
            </a:prstGeom>
            <a:solidFill>
              <a:schemeClr val="hlink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pic>
          <p:nvPicPr>
            <p:cNvPr id="130101" name="Picture 53" descr="light_shadow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285"/>
            <a:stretch>
              <a:fillRect/>
            </a:stretch>
          </p:blipFill>
          <p:spPr bwMode="gray">
            <a:xfrm>
              <a:off x="2304" y="2496"/>
              <a:ext cx="871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0102" name="Group 54"/>
            <p:cNvGrpSpPr>
              <a:grpSpLocks/>
            </p:cNvGrpSpPr>
            <p:nvPr/>
          </p:nvGrpSpPr>
          <p:grpSpPr bwMode="auto">
            <a:xfrm rot="-3733502" flipH="1" flipV="1">
              <a:off x="2673" y="3381"/>
              <a:ext cx="1049" cy="253"/>
              <a:chOff x="2532" y="1051"/>
              <a:chExt cx="893" cy="246"/>
            </a:xfrm>
          </p:grpSpPr>
          <p:grpSp>
            <p:nvGrpSpPr>
              <p:cNvPr id="130103" name="Group 55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30104" name="AutoShape 56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130105" name="AutoShape 57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130106" name="AutoShape 58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130107" name="AutoShape 59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</p:grpSp>
          <p:grpSp>
            <p:nvGrpSpPr>
              <p:cNvPr id="130108" name="Group 60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30109" name="AutoShape 61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130110" name="AutoShape 62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130111" name="AutoShape 63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130112" name="AutoShape 64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</p:grpSp>
        </p:grpSp>
      </p:grpSp>
      <p:sp>
        <p:nvSpPr>
          <p:cNvPr id="130113" name="Rectangle 65"/>
          <p:cNvSpPr>
            <a:spLocks noChangeArrowheads="1"/>
          </p:cNvSpPr>
          <p:nvPr/>
        </p:nvSpPr>
        <p:spPr bwMode="auto">
          <a:xfrm>
            <a:off x="737575" y="4572000"/>
            <a:ext cx="2188225" cy="40011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id-ID" sz="2000" b="1" dirty="0" smtClean="0">
                <a:cs typeface="Arial" panose="020B0604020202020204" pitchFamily="34" charset="0"/>
              </a:rPr>
              <a:t>BERKARAKTER</a:t>
            </a:r>
            <a:endParaRPr lang="en-US" sz="2000" b="1" dirty="0">
              <a:cs typeface="Arial" panose="020B0604020202020204" pitchFamily="34" charset="0"/>
            </a:endParaRPr>
          </a:p>
        </p:txBody>
      </p:sp>
      <p:sp>
        <p:nvSpPr>
          <p:cNvPr id="130114" name="Rectangle 66"/>
          <p:cNvSpPr>
            <a:spLocks noChangeArrowheads="1"/>
          </p:cNvSpPr>
          <p:nvPr/>
        </p:nvSpPr>
        <p:spPr bwMode="auto">
          <a:xfrm>
            <a:off x="3555596" y="4556125"/>
            <a:ext cx="1860954" cy="40011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id-ID" sz="2000" b="1" dirty="0" smtClean="0">
                <a:cs typeface="Arial" panose="020B0604020202020204" pitchFamily="34" charset="0"/>
              </a:rPr>
              <a:t>BERMAKNA</a:t>
            </a:r>
            <a:endParaRPr lang="en-US" sz="2000" b="1" dirty="0">
              <a:cs typeface="Arial" panose="020B0604020202020204" pitchFamily="34" charset="0"/>
            </a:endParaRPr>
          </a:p>
        </p:txBody>
      </p:sp>
      <p:sp>
        <p:nvSpPr>
          <p:cNvPr id="130115" name="Rectangle 67"/>
          <p:cNvSpPr>
            <a:spLocks noChangeArrowheads="1"/>
          </p:cNvSpPr>
          <p:nvPr/>
        </p:nvSpPr>
        <p:spPr bwMode="auto">
          <a:xfrm>
            <a:off x="5968963" y="4556125"/>
            <a:ext cx="2333662" cy="36933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b="1" dirty="0" smtClean="0">
                <a:cs typeface="Arial" panose="020B0604020202020204" pitchFamily="34" charset="0"/>
              </a:rPr>
              <a:t>M</a:t>
            </a:r>
            <a:r>
              <a:rPr lang="id-ID" b="1" dirty="0" smtClean="0">
                <a:cs typeface="Arial" panose="020B0604020202020204" pitchFamily="34" charset="0"/>
              </a:rPr>
              <a:t>ENYENANGKAN</a:t>
            </a:r>
            <a:endParaRPr lang="en-US" b="1" dirty="0">
              <a:cs typeface="Arial" panose="020B0604020202020204" pitchFamily="34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1814513" y="2635250"/>
            <a:ext cx="169052" cy="1193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2" name="Down Arrow 71"/>
          <p:cNvSpPr/>
          <p:nvPr/>
        </p:nvSpPr>
        <p:spPr>
          <a:xfrm>
            <a:off x="4485782" y="2626793"/>
            <a:ext cx="169052" cy="119380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3" name="Down Arrow 72"/>
          <p:cNvSpPr/>
          <p:nvPr/>
        </p:nvSpPr>
        <p:spPr>
          <a:xfrm>
            <a:off x="6995359" y="2626793"/>
            <a:ext cx="169052" cy="1193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Rectangle 3"/>
          <p:cNvSpPr/>
          <p:nvPr/>
        </p:nvSpPr>
        <p:spPr>
          <a:xfrm>
            <a:off x="1999214" y="292713"/>
            <a:ext cx="516519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8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lgerian" panose="04020705040A02060702" pitchFamily="82" charset="0"/>
              </a:rPr>
              <a:t>SEKOLAH</a:t>
            </a:r>
            <a:endParaRPr lang="en-US" sz="8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lgerian" panose="04020705040A02060702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404664"/>
            <a:ext cx="8229600" cy="93610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id-ID" sz="3600" b="1" dirty="0" smtClean="0">
                <a:solidFill>
                  <a:srgbClr val="FF0000"/>
                </a:solidFill>
                <a:latin typeface="Cooper Std Black" panose="0208090304030B020404" pitchFamily="18" charset="0"/>
              </a:rPr>
              <a:t>PERMASALAHAN</a:t>
            </a:r>
            <a:br>
              <a:rPr lang="id-ID" sz="3600" b="1" dirty="0" smtClean="0">
                <a:solidFill>
                  <a:srgbClr val="FF0000"/>
                </a:solidFill>
                <a:latin typeface="Cooper Std Black" panose="0208090304030B020404" pitchFamily="18" charset="0"/>
              </a:rPr>
            </a:br>
            <a:r>
              <a:rPr lang="id-ID" sz="3600" b="1" dirty="0" smtClean="0">
                <a:solidFill>
                  <a:srgbClr val="FF0000"/>
                </a:solidFill>
                <a:latin typeface="Cooper Std Black" panose="0208090304030B020404" pitchFamily="18" charset="0"/>
              </a:rPr>
              <a:t>PENDIDIKAN INDONESIA</a:t>
            </a:r>
            <a:endParaRPr lang="id-ID" sz="3600" b="1" dirty="0">
              <a:solidFill>
                <a:srgbClr val="FF0000"/>
              </a:solidFill>
              <a:latin typeface="Cooper Std Black" panose="0208090304030B020404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060038256"/>
              </p:ext>
            </p:extLst>
          </p:nvPr>
        </p:nvGraphicFramePr>
        <p:xfrm>
          <a:off x="357158" y="1397000"/>
          <a:ext cx="8429684" cy="5103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3349986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Graphic spid="5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2095</TotalTime>
  <Words>641</Words>
  <Application>Microsoft Office PowerPoint</Application>
  <PresentationFormat>On-screen Show (4:3)</PresentationFormat>
  <Paragraphs>144</Paragraphs>
  <Slides>28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BIODATA DIRI</vt:lpstr>
      <vt:lpstr>- Tahun 2013, menjadi finalis Lomba Kreativitas Guru tingkat Nasional - Tahun 2014, meraih peringkat 1 dalam lomba Karya Tulis Ilmiah tingkat Kota    Singkawang. - Tahun 2015, meraih juara 1 Lomba Guru Berani Menginspirasi - Tahun 2017, menjadi juara 2 Guru SD Berprestasi tingkat Kota Singkawang. - Tahun 2017, menjadi juara 1 Olimpiade Guru Nasional (OGN) tingkat Provinsi    Kalimantan Barat. - Tahun 2017, Finalis Olimpiade Guru Nasional (OGN) tingkat Nasional di Jakarta. - Tahun 2018, menjadi juara 1 Guru SD Berprestasi tingkat Kecamatan. - Tahun 2018, menjadi juara 1 Guru SD Berprestasi tingkat Kota. - Tahun 2018, menjadi juara 1 Guru SD Berprestasi tingkat Provinsi. - Tahun 2018, Finalis Guru SD Berprestasi tingkat Nasional - Tahun 2019, Dikirim ke Negara Tiongkok, Pelatihan Pendidikan STEM &amp; HOTS </vt:lpstr>
      <vt:lpstr>PEMBELAJARAN                                   yang INOVATIF &amp;                                       MENYENANGKAN</vt:lpstr>
      <vt:lpstr>PowerPoint Presentation</vt:lpstr>
      <vt:lpstr>PowerPoint Presentation</vt:lpstr>
      <vt:lpstr>PowerPoint Presentation</vt:lpstr>
      <vt:lpstr>PowerPoint Presentation</vt:lpstr>
      <vt:lpstr>PERMASALAHAN PENDIDIKAN INDONESIA</vt:lpstr>
      <vt:lpstr>PowerPoint Presentation</vt:lpstr>
      <vt:lpstr>PowerPoint Presentation</vt:lpstr>
      <vt:lpstr>PowerPoint Presentation</vt:lpstr>
      <vt:lpstr>LANDASAN YURIDIS</vt:lpstr>
      <vt:lpstr>ZONA OTAK (Hans Berger, 1924)</vt:lpstr>
      <vt:lpstr>Cara Masuk Ke Dalam Zona Alfa (Relaks dan Menyenangkan )</vt:lpstr>
      <vt:lpstr>PowerPoint Presentation</vt:lpstr>
      <vt:lpstr>PowerPoint Presentation</vt:lpstr>
      <vt:lpstr>Pembelajaran tatap muka di sekolah diperbolehkan untuk zona hijau dan zona kuning</vt:lpstr>
      <vt:lpstr>Pembelajaran tatap muka di satuan pendidikan yang memenuhi kesiapan dilaksanakan secara bertahap, diawali dengan masa transisi selama dua bulan. Jika aman, dilanjutkan dengan masa kebiasaan baru.</vt:lpstr>
      <vt:lpstr>PowerPoint Presentation</vt:lpstr>
      <vt:lpstr>PowerPoint Presentation</vt:lpstr>
      <vt:lpstr>TUJUAN</vt:lpstr>
      <vt:lpstr>PowerPoint Presentation</vt:lpstr>
      <vt:lpstr>PowerPoint Presentation</vt:lpstr>
      <vt:lpstr>PowerPoint Presentation</vt:lpstr>
      <vt:lpstr>PEMBELAJARAN DARING</vt:lpstr>
      <vt:lpstr>PEMBELAJARAN LURING</vt:lpstr>
      <vt:lpstr>TERIMA KASIH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PowerTemplate</dc:title>
  <dc:creator>USER</dc:creator>
  <cp:lastModifiedBy>ACER</cp:lastModifiedBy>
  <cp:revision>157</cp:revision>
  <dcterms:created xsi:type="dcterms:W3CDTF">2018-10-24T14:09:02Z</dcterms:created>
  <dcterms:modified xsi:type="dcterms:W3CDTF">2021-07-26T15:45:11Z</dcterms:modified>
</cp:coreProperties>
</file>