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3" r:id="rId4"/>
    <p:sldId id="264" r:id="rId5"/>
    <p:sldId id="259" r:id="rId6"/>
    <p:sldId id="260" r:id="rId7"/>
    <p:sldId id="257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giatno sugiatno" userId="aee02281-ce0f-421b-b835-61ff0b5293ab" providerId="ADAL" clId="{4B0CA467-A437-4567-A561-8149261C00D8}"/>
    <pc:docChg chg="undo custSel addSld delSld modSld sldOrd">
      <pc:chgData name="sugiatno sugiatno" userId="aee02281-ce0f-421b-b835-61ff0b5293ab" providerId="ADAL" clId="{4B0CA467-A437-4567-A561-8149261C00D8}" dt="2021-08-18T00:41:47.357" v="202" actId="20577"/>
      <pc:docMkLst>
        <pc:docMk/>
      </pc:docMkLst>
      <pc:sldChg chg="modSp mod">
        <pc:chgData name="sugiatno sugiatno" userId="aee02281-ce0f-421b-b835-61ff0b5293ab" providerId="ADAL" clId="{4B0CA467-A437-4567-A561-8149261C00D8}" dt="2021-08-17T14:47:06.731" v="66" actId="14100"/>
        <pc:sldMkLst>
          <pc:docMk/>
          <pc:sldMk cId="2940548909" sldId="256"/>
        </pc:sldMkLst>
        <pc:spChg chg="mod">
          <ac:chgData name="sugiatno sugiatno" userId="aee02281-ce0f-421b-b835-61ff0b5293ab" providerId="ADAL" clId="{4B0CA467-A437-4567-A561-8149261C00D8}" dt="2021-08-17T14:47:06.731" v="66" actId="14100"/>
          <ac:spMkLst>
            <pc:docMk/>
            <pc:sldMk cId="2940548909" sldId="256"/>
            <ac:spMk id="6" creationId="{B9629319-2674-40E3-B0A6-E1955E5776FF}"/>
          </ac:spMkLst>
        </pc:spChg>
      </pc:sldChg>
      <pc:sldChg chg="del">
        <pc:chgData name="sugiatno sugiatno" userId="aee02281-ce0f-421b-b835-61ff0b5293ab" providerId="ADAL" clId="{4B0CA467-A437-4567-A561-8149261C00D8}" dt="2021-08-17T14:43:01.795" v="58" actId="2696"/>
        <pc:sldMkLst>
          <pc:docMk/>
          <pc:sldMk cId="2433191302" sldId="258"/>
        </pc:sldMkLst>
      </pc:sldChg>
      <pc:sldChg chg="modSp mod">
        <pc:chgData name="sugiatno sugiatno" userId="aee02281-ce0f-421b-b835-61ff0b5293ab" providerId="ADAL" clId="{4B0CA467-A437-4567-A561-8149261C00D8}" dt="2021-08-17T14:00:00.182" v="14" actId="20577"/>
        <pc:sldMkLst>
          <pc:docMk/>
          <pc:sldMk cId="682784531" sldId="260"/>
        </pc:sldMkLst>
        <pc:spChg chg="mod">
          <ac:chgData name="sugiatno sugiatno" userId="aee02281-ce0f-421b-b835-61ff0b5293ab" providerId="ADAL" clId="{4B0CA467-A437-4567-A561-8149261C00D8}" dt="2021-08-17T14:00:00.182" v="14" actId="20577"/>
          <ac:spMkLst>
            <pc:docMk/>
            <pc:sldMk cId="682784531" sldId="260"/>
            <ac:spMk id="3" creationId="{E6ACCEB2-C95D-4E30-85C1-451922EA4327}"/>
          </ac:spMkLst>
        </pc:spChg>
      </pc:sldChg>
      <pc:sldChg chg="addSp delSp modSp new mod">
        <pc:chgData name="sugiatno sugiatno" userId="aee02281-ce0f-421b-b835-61ff0b5293ab" providerId="ADAL" clId="{4B0CA467-A437-4567-A561-8149261C00D8}" dt="2021-08-17T14:45:59.451" v="60"/>
        <pc:sldMkLst>
          <pc:docMk/>
          <pc:sldMk cId="9201998" sldId="261"/>
        </pc:sldMkLst>
        <pc:spChg chg="del">
          <ac:chgData name="sugiatno sugiatno" userId="aee02281-ce0f-421b-b835-61ff0b5293ab" providerId="ADAL" clId="{4B0CA467-A437-4567-A561-8149261C00D8}" dt="2021-08-17T14:35:45.773" v="16" actId="22"/>
          <ac:spMkLst>
            <pc:docMk/>
            <pc:sldMk cId="9201998" sldId="261"/>
            <ac:spMk id="3" creationId="{8D5EDC05-FDC6-4B82-9125-E2C19BAF8438}"/>
          </ac:spMkLst>
        </pc:spChg>
        <pc:spChg chg="add del">
          <ac:chgData name="sugiatno sugiatno" userId="aee02281-ce0f-421b-b835-61ff0b5293ab" providerId="ADAL" clId="{4B0CA467-A437-4567-A561-8149261C00D8}" dt="2021-08-17T14:41:27.163" v="22" actId="11529"/>
          <ac:spMkLst>
            <pc:docMk/>
            <pc:sldMk cId="9201998" sldId="261"/>
            <ac:spMk id="6" creationId="{7EA52350-DAEC-48F9-93AC-7E30F8FA51B6}"/>
          </ac:spMkLst>
        </pc:spChg>
        <pc:spChg chg="add mod">
          <ac:chgData name="sugiatno sugiatno" userId="aee02281-ce0f-421b-b835-61ff0b5293ab" providerId="ADAL" clId="{4B0CA467-A437-4567-A561-8149261C00D8}" dt="2021-08-17T14:43:15.707" v="59" actId="20577"/>
          <ac:spMkLst>
            <pc:docMk/>
            <pc:sldMk cId="9201998" sldId="261"/>
            <ac:spMk id="7" creationId="{E6F3B742-2488-4B63-9FF6-5A71EDD82DA3}"/>
          </ac:spMkLst>
        </pc:spChg>
        <pc:picChg chg="add mod ord">
          <ac:chgData name="sugiatno sugiatno" userId="aee02281-ce0f-421b-b835-61ff0b5293ab" providerId="ADAL" clId="{4B0CA467-A437-4567-A561-8149261C00D8}" dt="2021-08-17T14:42:46.227" v="57" actId="1076"/>
          <ac:picMkLst>
            <pc:docMk/>
            <pc:sldMk cId="9201998" sldId="261"/>
            <ac:picMk id="5" creationId="{3780F4EA-077E-48FD-9513-42902B308BFB}"/>
          </ac:picMkLst>
        </pc:picChg>
        <pc:inkChg chg="add">
          <ac:chgData name="sugiatno sugiatno" userId="aee02281-ce0f-421b-b835-61ff0b5293ab" providerId="ADAL" clId="{4B0CA467-A437-4567-A561-8149261C00D8}" dt="2021-08-17T14:45:59.451" v="60"/>
          <ac:inkMkLst>
            <pc:docMk/>
            <pc:sldMk cId="9201998" sldId="261"/>
            <ac:inkMk id="8" creationId="{6DAD69FA-4F7D-4C59-96FF-70A9140C3F04}"/>
          </ac:inkMkLst>
        </pc:inkChg>
      </pc:sldChg>
      <pc:sldChg chg="addSp delSp modSp new mod">
        <pc:chgData name="sugiatno sugiatno" userId="aee02281-ce0f-421b-b835-61ff0b5293ab" providerId="ADAL" clId="{4B0CA467-A437-4567-A561-8149261C00D8}" dt="2021-08-17T14:58:53.173" v="72" actId="14100"/>
        <pc:sldMkLst>
          <pc:docMk/>
          <pc:sldMk cId="4107893445" sldId="262"/>
        </pc:sldMkLst>
        <pc:spChg chg="del">
          <ac:chgData name="sugiatno sugiatno" userId="aee02281-ce0f-421b-b835-61ff0b5293ab" providerId="ADAL" clId="{4B0CA467-A437-4567-A561-8149261C00D8}" dt="2021-08-17T14:58:33.953" v="68" actId="22"/>
          <ac:spMkLst>
            <pc:docMk/>
            <pc:sldMk cId="4107893445" sldId="262"/>
            <ac:spMk id="3" creationId="{8CD8AC73-18D6-48B5-B647-D305C3FE8BFC}"/>
          </ac:spMkLst>
        </pc:spChg>
        <pc:picChg chg="add mod ord">
          <ac:chgData name="sugiatno sugiatno" userId="aee02281-ce0f-421b-b835-61ff0b5293ab" providerId="ADAL" clId="{4B0CA467-A437-4567-A561-8149261C00D8}" dt="2021-08-17T14:58:53.173" v="72" actId="14100"/>
          <ac:picMkLst>
            <pc:docMk/>
            <pc:sldMk cId="4107893445" sldId="262"/>
            <ac:picMk id="5" creationId="{E05202CD-B14F-4554-9AE2-6F01FDFDAF27}"/>
          </ac:picMkLst>
        </pc:picChg>
      </pc:sldChg>
      <pc:sldChg chg="modSp new mod">
        <pc:chgData name="sugiatno sugiatno" userId="aee02281-ce0f-421b-b835-61ff0b5293ab" providerId="ADAL" clId="{4B0CA467-A437-4567-A561-8149261C00D8}" dt="2021-08-18T00:41:47.357" v="202" actId="20577"/>
        <pc:sldMkLst>
          <pc:docMk/>
          <pc:sldMk cId="2489586012" sldId="263"/>
        </pc:sldMkLst>
        <pc:spChg chg="mod">
          <ac:chgData name="sugiatno sugiatno" userId="aee02281-ce0f-421b-b835-61ff0b5293ab" providerId="ADAL" clId="{4B0CA467-A437-4567-A561-8149261C00D8}" dt="2021-08-18T00:22:12.119" v="96" actId="20577"/>
          <ac:spMkLst>
            <pc:docMk/>
            <pc:sldMk cId="2489586012" sldId="263"/>
            <ac:spMk id="2" creationId="{E961B163-D4A0-40B7-B70E-467EB9FE5102}"/>
          </ac:spMkLst>
        </pc:spChg>
        <pc:spChg chg="mod">
          <ac:chgData name="sugiatno sugiatno" userId="aee02281-ce0f-421b-b835-61ff0b5293ab" providerId="ADAL" clId="{4B0CA467-A437-4567-A561-8149261C00D8}" dt="2021-08-18T00:41:47.357" v="202" actId="20577"/>
          <ac:spMkLst>
            <pc:docMk/>
            <pc:sldMk cId="2489586012" sldId="263"/>
            <ac:spMk id="3" creationId="{6D554FC4-0D4A-4539-8539-17D5893510B4}"/>
          </ac:spMkLst>
        </pc:spChg>
      </pc:sldChg>
      <pc:sldChg chg="addSp delSp modSp new mod">
        <pc:chgData name="sugiatno sugiatno" userId="aee02281-ce0f-421b-b835-61ff0b5293ab" providerId="ADAL" clId="{4B0CA467-A437-4567-A561-8149261C00D8}" dt="2021-08-18T00:33:33.674" v="182" actId="20577"/>
        <pc:sldMkLst>
          <pc:docMk/>
          <pc:sldMk cId="3239665358" sldId="264"/>
        </pc:sldMkLst>
        <pc:spChg chg="mod">
          <ac:chgData name="sugiatno sugiatno" userId="aee02281-ce0f-421b-b835-61ff0b5293ab" providerId="ADAL" clId="{4B0CA467-A437-4567-A561-8149261C00D8}" dt="2021-08-18T00:33:33.674" v="182" actId="20577"/>
          <ac:spMkLst>
            <pc:docMk/>
            <pc:sldMk cId="3239665358" sldId="264"/>
            <ac:spMk id="2" creationId="{B62C25FC-087C-4C79-A57F-450A05DF5566}"/>
          </ac:spMkLst>
        </pc:spChg>
        <pc:spChg chg="del">
          <ac:chgData name="sugiatno sugiatno" userId="aee02281-ce0f-421b-b835-61ff0b5293ab" providerId="ADAL" clId="{4B0CA467-A437-4567-A561-8149261C00D8}" dt="2021-08-18T00:32:06.735" v="163"/>
          <ac:spMkLst>
            <pc:docMk/>
            <pc:sldMk cId="3239665358" sldId="264"/>
            <ac:spMk id="3" creationId="{735558FB-6DEC-428A-A79D-32E99F6F52FA}"/>
          </ac:spMkLst>
        </pc:spChg>
        <pc:spChg chg="add mod">
          <ac:chgData name="sugiatno sugiatno" userId="aee02281-ce0f-421b-b835-61ff0b5293ab" providerId="ADAL" clId="{4B0CA467-A437-4567-A561-8149261C00D8}" dt="2021-08-18T00:33:01.403" v="168" actId="20577"/>
          <ac:spMkLst>
            <pc:docMk/>
            <pc:sldMk cId="3239665358" sldId="264"/>
            <ac:spMk id="4" creationId="{16A93FA0-B3A3-482B-8B22-0EEA7E5869C7}"/>
          </ac:spMkLst>
        </pc:spChg>
      </pc:sldChg>
      <pc:sldChg chg="addSp delSp modSp new del mod ord">
        <pc:chgData name="sugiatno sugiatno" userId="aee02281-ce0f-421b-b835-61ff0b5293ab" providerId="ADAL" clId="{4B0CA467-A437-4567-A561-8149261C00D8}" dt="2021-08-18T00:39:23.446" v="200" actId="2696"/>
        <pc:sldMkLst>
          <pc:docMk/>
          <pc:sldMk cId="3712282907" sldId="265"/>
        </pc:sldMkLst>
        <pc:spChg chg="del">
          <ac:chgData name="sugiatno sugiatno" userId="aee02281-ce0f-421b-b835-61ff0b5293ab" providerId="ADAL" clId="{4B0CA467-A437-4567-A561-8149261C00D8}" dt="2021-08-18T00:37:18.059" v="186" actId="22"/>
          <ac:spMkLst>
            <pc:docMk/>
            <pc:sldMk cId="3712282907" sldId="265"/>
            <ac:spMk id="3" creationId="{2A57777C-F372-472B-AEB3-14F51402F7A2}"/>
          </ac:spMkLst>
        </pc:spChg>
        <pc:picChg chg="add mod ord">
          <ac:chgData name="sugiatno sugiatno" userId="aee02281-ce0f-421b-b835-61ff0b5293ab" providerId="ADAL" clId="{4B0CA467-A437-4567-A561-8149261C00D8}" dt="2021-08-18T00:38:00.115" v="193" actId="14100"/>
          <ac:picMkLst>
            <pc:docMk/>
            <pc:sldMk cId="3712282907" sldId="265"/>
            <ac:picMk id="5" creationId="{21912019-B432-4CE2-9D90-E76D98D6DCA4}"/>
          </ac:picMkLst>
        </pc:picChg>
      </pc:sldChg>
      <pc:sldChg chg="addSp delSp modSp new mod">
        <pc:chgData name="sugiatno sugiatno" userId="aee02281-ce0f-421b-b835-61ff0b5293ab" providerId="ADAL" clId="{4B0CA467-A437-4567-A561-8149261C00D8}" dt="2021-08-18T00:39:05.014" v="199" actId="14100"/>
        <pc:sldMkLst>
          <pc:docMk/>
          <pc:sldMk cId="1924147443" sldId="266"/>
        </pc:sldMkLst>
        <pc:spChg chg="del">
          <ac:chgData name="sugiatno sugiatno" userId="aee02281-ce0f-421b-b835-61ff0b5293ab" providerId="ADAL" clId="{4B0CA467-A437-4567-A561-8149261C00D8}" dt="2021-08-18T00:38:46.307" v="195" actId="22"/>
          <ac:spMkLst>
            <pc:docMk/>
            <pc:sldMk cId="1924147443" sldId="266"/>
            <ac:spMk id="3" creationId="{30DF079A-B78B-401F-87AB-3941E91025A6}"/>
          </ac:spMkLst>
        </pc:spChg>
        <pc:picChg chg="add mod ord">
          <ac:chgData name="sugiatno sugiatno" userId="aee02281-ce0f-421b-b835-61ff0b5293ab" providerId="ADAL" clId="{4B0CA467-A437-4567-A561-8149261C00D8}" dt="2021-08-18T00:39:05.014" v="199" actId="14100"/>
          <ac:picMkLst>
            <pc:docMk/>
            <pc:sldMk cId="1924147443" sldId="266"/>
            <ac:picMk id="5" creationId="{0987A98B-9663-41F8-841A-A31A3DC59F54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8-17T14:44:49.7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5953 6251 0,'0'49'125,"25"26"-125,-25 24 16,0 99-1,0-49 1,0-25 0,0-74-1,0-25 63,0 0-62,0-1-16,0 76 16,0-1-1,0-25 1,0 25 0,0-49 15,0 0 0,-25-26-15,0 76-1,-24-1 1,24 0 0,0-25-1,25-49 1,0 0 15,0 0 0,0 0-15,0 0 0,0 24-1,0 1 1,-50 24-1,26-74 1,24 50 0,0-25 15,0-1-15,0 26-1,0-25 16,0 24 63,0 1-16,0-25-78,0 0 16,0-1 0,0 1-16,49 0 15,-49 0-15,0 0 16,0 24 31,0-24-16,0 25-15,0-26-1,0 125 1,0-74-1,0-1 1,0-49 0,0 0-16,0 0 15,0-1 1,0 1 15,0 0-15,0 74-1,0 50 1,-25 0 0,1-75-1,24 25 1,0-74 15,0 0-31,0 0 16,-50 24-1,50 1 1,0 0 0,0-25 15,0 24-15,0 1-1,0 24 1,0 25-1,0-74 1,0 50 0,0-51 15,0 1 47,0 0-78,0 25 16,0-1-1,0 50 1,50-49 0,-50 99-1,0-25 1,0 25-1,0-100-15,0 26 16,0-26 0,0 1-1,0-25 79,0 0-63,0-1-31,0 1 16,0 74 0,0-24-1,0-1 1,0 1-16,0 49 15,0-50 1,0-49 0,0 0 265,0-1-265,0 1-1,0 0 63,24-25 235,1 0-298,-25-25 1</inkml:trace>
  <inkml:trace contextRef="#ctx0" brushRef="#br0" timeOffset="4114.7">5482 11782 0,'0'-25'110,"49"50"-79,-49 25 0,0-25-31,0 49 32,25-49-17,-25 24 1,25-24-1,-25 0 1,0 0 0,25 24-1,-25-24 1,0 124 0,25-99-1,-25-1 1,0 1 156,0-25-157,24 24-15,26 1 16,24 248 0,26 49-1,-26-99 1,-24-149-1,-25-99 157,-25-25-140,0-24-32,0-1 15,0-24 1,0 24-16,24-99 15,1-24 1,-25 24 0,0-25 15,0 25-15,0 75-1,0-25 1,0 74-1,50-99 1,-50 49 0,0-49-1,0 100 1,0-1 15,0-25 125,49 25-124,-24-24-32,0 24 31,0 0 406</inkml:trace>
  <inkml:trace contextRef="#ctx0" brushRef="#br0" timeOffset="9030.5">25177 9550 0,'-25'0'219,"-25"0"-203,-24 0-16,-25 0 15,-75 0 1,75 0-1,49 0 1,1 0-16,-26 0 16,-24 0-1,74 0 110,-49 0-125,-1 0 16,-98 0 0,24 0-1,50 0-15,-25 0 16,74 0-1,-49 0 95,49 0-95,-24 0-15,-100-25 16,100 0 0,-1 25-16,-98-25 15,148 25 1,0 0 0,-24 0 93,-76-49-109,101 49 16,-125 0-1,74-25 1,26 0-1,24 25 1,0 0 15,0 0 32</inkml:trace>
  <inkml:trace contextRef="#ctx0" brushRef="#br0" timeOffset="11820.93">22498 9203 0,'-25'0'281,"25"24"-250,-25 1-15,-24 0 15,-1 0-15,25-25-16,-49 25 15,49-25 1,-25 24 15,1-24-31,24 25 32,0-25-17,-24 25 63,-1-25-62,0 25 0,26 24-1,-1-49 438,25 25-343,25-25-79,-25 25-31,24-25 16,1 0-1,0 25 16,0-25 16,0 25-31,-1-25 15,26 24-15,-25-24-1,0 0 48,24 0-47,-24 0-1,0 0 204,24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117C-15C9-4A0A-82AA-5C9ED7A37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2B5A8-2D7E-4065-AFCD-BD796359F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DE199-3B4B-4FA0-BA87-440E342F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E280-C105-4B8F-9149-10D6BF12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F7CBC-9E86-4CD3-9D06-585C31F5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3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456-9B80-4C23-827D-360BF009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D64DD-0732-4FEE-A1B6-4A3BABFE7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50A8-D4E9-48A1-A1C0-94A71DD9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2E620-9E95-48AE-81AE-F4B4FC71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F093E-596C-4901-8035-C808E5BA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8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4C8E26-2F20-4921-8755-A36DAA78F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4458A-CD93-4C2C-A598-1989ECD48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3908A-6FEA-45C7-966D-87F82050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6BC6-B096-4FAB-87A3-3CE9062C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C49A5-AEE5-4BD1-97E6-78B5E032C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8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528D-7CED-4F2B-A36B-92A6C1F36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0B6D-E92E-476C-AA5B-9B11D6EAF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D55E1-60C9-4FC3-AD28-68021FBD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56F9-F90E-48CE-BCD7-350AB4B9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1472A-BC86-437E-85C9-931A27CD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1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7BD5-49C0-46BF-9344-07C0263A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94234-3015-4B51-945B-5420C745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1CB2A-029C-4B10-9E34-B1E8FA8C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2FA2-EB0A-4A7C-A5BC-44DB3778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68653-07BC-4864-BB10-B767C2A1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4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B912-D723-47A3-A08C-222BDF28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B289-1C9A-467C-B7C2-D64389BC0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99280-8146-427D-91E1-E41312640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8C50A-C505-4519-AB2A-E1336EE8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F2A38-9F02-4C71-90FD-BB6342EA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AC62E-44C8-4DDC-9583-9617A575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5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ED6A-AC22-4D2F-842A-BA59CFE8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FD0C-66C0-448A-B590-94CAC0670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68CD7-5437-4267-8767-5066E345D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77EA0-FA67-4520-9CB8-DDC8BE2EC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1D697-0B62-444D-9FDE-F4E85FE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D2B07-A2E8-4AD5-861C-CD80667D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A05BF-25AA-47CF-8B2D-1C994EDB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9F324-DB3F-4BFB-9B3F-A2406E1B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7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158B-62CE-4F6F-944E-18B9D51E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FC8B3-BDB2-4C9B-A916-4709E273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64BC-3FE5-42DA-8AD2-BBC06D2B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A7A1F-BD6F-4677-B142-EBCF0669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EFD84-E1CC-4991-BBC6-92EECCE0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E449A-6E48-4DBD-BFE3-2314DB93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D8C93-37FA-435E-931B-9C7D7CCE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5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05AB-7435-42F2-BA21-97DF3DAB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A8683-067F-4E5C-B114-3023E98A3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DDFB9-20C0-4E33-9E8B-BF15BE58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37D9D-42BE-4360-9173-7613CC7D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4B30F-F6A7-4CA3-A39B-B453B0FB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A2D19-5F3C-4209-96B2-3947626B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9115-C344-432E-A184-9B059612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F6D86-8BAA-498E-9823-3A49E99C3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F951-6771-4F9D-91AC-73759A3A8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33E9-A434-4AA5-98E5-85B3EFD1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AC206-7B02-4C48-AFEC-FBC1E3A8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07D19-A694-4319-8076-27188CA6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6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7473E-8D46-4048-9C1B-8DAD8DF8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B15D-DA19-4A33-AB01-63DCF168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0A006-58E9-4D51-9AC3-55895887B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AA38-1CED-4771-A0EB-25C6771D3762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65E1-9E62-4336-84CE-03FBCCC90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03A7-7658-4734-B027-53F995ABA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ED49-6E2A-4790-96AB-8697626B2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9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172F-8010-43F3-A091-101DD142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87A98B-9663-41F8-841A-A31A3DC59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414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84A8A6-D6C0-4303-99F5-0ED355444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FBC60-9A91-44CE-8458-C2EADDB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629319-2674-40E3-B0A6-E1955E5776FF}"/>
              </a:ext>
            </a:extLst>
          </p:cNvPr>
          <p:cNvSpPr txBox="1"/>
          <p:nvPr/>
        </p:nvSpPr>
        <p:spPr>
          <a:xfrm>
            <a:off x="132522" y="0"/>
            <a:ext cx="1123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LITERASI NUMERASI DAN </a:t>
            </a:r>
            <a:r>
              <a:rPr lang="en-US" sz="3600" b="1" i="1" dirty="0">
                <a:solidFill>
                  <a:srgbClr val="002060"/>
                </a:solidFill>
              </a:rPr>
              <a:t>LEARNING TRAJECTORY</a:t>
            </a:r>
            <a:r>
              <a:rPr lang="en-US" sz="3600" b="1" dirty="0">
                <a:solidFill>
                  <a:srgbClr val="002060"/>
                </a:solidFill>
              </a:rPr>
              <a:t> DALAM PEMBELAJARAN MATEMATIKA DI SEKOLAH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4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B163-D4A0-40B7-B70E-467EB9FE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4FC4-0D4A-4539-8539-17D589351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80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900" b="1" i="1" dirty="0" err="1"/>
              <a:t>Prinsip</a:t>
            </a:r>
            <a:r>
              <a:rPr lang="en-GB" sz="3900" b="1" i="1" dirty="0"/>
              <a:t> </a:t>
            </a:r>
            <a:r>
              <a:rPr lang="en-GB" sz="3900" b="1" i="1" dirty="0" err="1"/>
              <a:t>Pembelajaran</a:t>
            </a:r>
            <a:endParaRPr lang="en-GB" sz="3900" b="1" i="1" dirty="0"/>
          </a:p>
          <a:p>
            <a:r>
              <a:rPr lang="en-GB" sz="3600" i="1" dirty="0" err="1"/>
              <a:t>Mengajar</a:t>
            </a:r>
            <a:r>
              <a:rPr lang="en-GB" sz="3600" i="1" dirty="0"/>
              <a:t> </a:t>
            </a:r>
            <a:r>
              <a:rPr lang="en-GB" sz="3600" i="1" dirty="0" err="1"/>
              <a:t>matematika</a:t>
            </a:r>
            <a:r>
              <a:rPr lang="en-GB" sz="3600" i="1" dirty="0"/>
              <a:t> yang </a:t>
            </a:r>
            <a:r>
              <a:rPr lang="en-GB" sz="3600" i="1" dirty="0" err="1"/>
              <a:t>efektif</a:t>
            </a:r>
            <a:r>
              <a:rPr lang="en-GB" sz="3600" i="1" dirty="0"/>
              <a:t> </a:t>
            </a:r>
            <a:r>
              <a:rPr lang="en-GB" sz="3600" i="1" dirty="0" err="1"/>
              <a:t>memerlukan</a:t>
            </a:r>
            <a:r>
              <a:rPr lang="en-GB" sz="3600" i="1" dirty="0"/>
              <a:t> </a:t>
            </a:r>
            <a:r>
              <a:rPr lang="en-GB" sz="3600" i="1" dirty="0" err="1"/>
              <a:t>pemahaman</a:t>
            </a:r>
            <a:r>
              <a:rPr lang="en-GB" sz="3600" i="1" dirty="0"/>
              <a:t> </a:t>
            </a:r>
            <a:r>
              <a:rPr lang="en-GB" sz="3600" i="1" dirty="0" err="1"/>
              <a:t>tentang</a:t>
            </a:r>
            <a:r>
              <a:rPr lang="en-GB" sz="3600" i="1" dirty="0"/>
              <a:t> </a:t>
            </a:r>
            <a:r>
              <a:rPr lang="en-GB" sz="3600" i="1" dirty="0" err="1"/>
              <a:t>apa</a:t>
            </a:r>
            <a:r>
              <a:rPr lang="en-GB" sz="3600" i="1" dirty="0"/>
              <a:t> yang </a:t>
            </a:r>
            <a:r>
              <a:rPr lang="en-GB" sz="3600" i="1" dirty="0" err="1"/>
              <a:t>siswa</a:t>
            </a:r>
            <a:r>
              <a:rPr lang="en-GB" sz="3600" i="1" dirty="0"/>
              <a:t> </a:t>
            </a:r>
            <a:r>
              <a:rPr lang="en-GB" sz="3600" i="1" dirty="0" err="1"/>
              <a:t>ketahui</a:t>
            </a:r>
            <a:r>
              <a:rPr lang="en-GB" sz="3600" i="1" dirty="0"/>
              <a:t> dan </a:t>
            </a:r>
            <a:r>
              <a:rPr lang="en-GB" sz="3600" i="1" dirty="0" err="1"/>
              <a:t>perlukan</a:t>
            </a:r>
            <a:r>
              <a:rPr lang="en-GB" sz="3600" i="1" dirty="0"/>
              <a:t> </a:t>
            </a:r>
            <a:r>
              <a:rPr lang="en-GB" sz="3600" i="1" dirty="0" err="1"/>
              <a:t>untuk</a:t>
            </a:r>
            <a:r>
              <a:rPr lang="en-GB" sz="3600" i="1" dirty="0"/>
              <a:t> </a:t>
            </a:r>
            <a:r>
              <a:rPr lang="en-GB" sz="3600" i="1" dirty="0" err="1"/>
              <a:t>belajar</a:t>
            </a:r>
            <a:r>
              <a:rPr lang="en-GB" sz="3600" i="1" dirty="0"/>
              <a:t> dan </a:t>
            </a:r>
            <a:r>
              <a:rPr lang="en-GB" sz="3600" i="1" dirty="0" err="1"/>
              <a:t>kemudian</a:t>
            </a:r>
            <a:r>
              <a:rPr lang="en-GB" sz="3600" i="1" dirty="0"/>
              <a:t> </a:t>
            </a:r>
            <a:r>
              <a:rPr lang="en-GB" sz="3600" i="1" dirty="0" err="1"/>
              <a:t>memberi</a:t>
            </a:r>
            <a:r>
              <a:rPr lang="en-GB" sz="3600" i="1" dirty="0"/>
              <a:t> </a:t>
            </a:r>
            <a:r>
              <a:rPr lang="en-GB" sz="3600" i="1" dirty="0" err="1"/>
              <a:t>tantangan</a:t>
            </a:r>
            <a:r>
              <a:rPr lang="en-GB" sz="3600" i="1" dirty="0"/>
              <a:t> dan </a:t>
            </a:r>
            <a:r>
              <a:rPr lang="en-GB" sz="3600" i="1" dirty="0" err="1"/>
              <a:t>mendukung</a:t>
            </a:r>
            <a:r>
              <a:rPr lang="en-GB" sz="3600" i="1" dirty="0"/>
              <a:t> </a:t>
            </a:r>
            <a:r>
              <a:rPr lang="en-GB" sz="3600" i="1" dirty="0" err="1"/>
              <a:t>mereka</a:t>
            </a:r>
            <a:r>
              <a:rPr lang="en-GB" sz="3600" i="1" dirty="0"/>
              <a:t> </a:t>
            </a:r>
            <a:r>
              <a:rPr lang="en-GB" sz="3600" i="1" dirty="0" err="1"/>
              <a:t>untuk</a:t>
            </a:r>
            <a:r>
              <a:rPr lang="en-GB" sz="3600" i="1" dirty="0"/>
              <a:t> </a:t>
            </a:r>
            <a:r>
              <a:rPr lang="en-GB" sz="3600" i="1" dirty="0" err="1"/>
              <a:t>mempelajarinya</a:t>
            </a:r>
            <a:r>
              <a:rPr lang="en-GB" sz="3600" i="1" dirty="0"/>
              <a:t> </a:t>
            </a:r>
            <a:r>
              <a:rPr lang="en-GB" sz="3600" i="1" dirty="0" err="1"/>
              <a:t>dengan</a:t>
            </a:r>
            <a:r>
              <a:rPr lang="en-GB" sz="3600" i="1" dirty="0"/>
              <a:t> </a:t>
            </a:r>
            <a:r>
              <a:rPr lang="en-GB" sz="3600" i="1" dirty="0" err="1"/>
              <a:t>baik</a:t>
            </a:r>
            <a:r>
              <a:rPr lang="en-GB" sz="3600" i="1" dirty="0"/>
              <a:t> </a:t>
            </a:r>
            <a:r>
              <a:rPr lang="en-GB" sz="3600" dirty="0"/>
              <a:t>(NCTM, 2000</a:t>
            </a:r>
            <a:r>
              <a:rPr lang="id-ID" sz="3600" dirty="0"/>
              <a:t>:</a:t>
            </a:r>
            <a:r>
              <a:rPr lang="en-GB" sz="3600" dirty="0"/>
              <a:t> 20).</a:t>
            </a:r>
            <a:r>
              <a:rPr lang="en-GB" sz="3600" i="1" dirty="0"/>
              <a:t> </a:t>
            </a:r>
          </a:p>
          <a:p>
            <a:pPr marL="0" indent="0">
              <a:buNone/>
            </a:pPr>
            <a:r>
              <a:rPr lang="en-GB" sz="3900" b="1" dirty="0" err="1"/>
              <a:t>Teori</a:t>
            </a:r>
            <a:r>
              <a:rPr lang="en-GB" sz="3900" b="1" dirty="0"/>
              <a:t> David </a:t>
            </a:r>
            <a:r>
              <a:rPr lang="en-GB" sz="3900" b="1" dirty="0" err="1"/>
              <a:t>Ausubel</a:t>
            </a:r>
            <a:r>
              <a:rPr lang="en-GB" sz="3900" b="1" dirty="0"/>
              <a:t> (1968)</a:t>
            </a:r>
          </a:p>
          <a:p>
            <a:pPr marL="0" indent="0">
              <a:buNone/>
            </a:pP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Knowledge builds on prior knowledge. “The most important single factor influencing learning is </a:t>
            </a:r>
            <a:r>
              <a:rPr lang="en-GB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what the learner already knows”.</a:t>
            </a: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Ascertain this and teach him accordingly</a:t>
            </a:r>
            <a:endParaRPr lang="id-ID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58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25FC-087C-4C79-A57F-450A05DF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….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A93FA0-B3A3-482B-8B22-0EEA7E586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480040"/>
            <a:ext cx="9764981" cy="30425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Pengetahuan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dibangun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di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atas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pengetahuan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sebelumnya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“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Faktor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tunggal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terpenting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mempengaruhi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pembelajaran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adalah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sudah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diketahui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oleh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pelajar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Pastikan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ajari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sesuai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dengan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itu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6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61D5-D95F-4193-B17E-7C6D8DA3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Numerasi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5CE-945D-47BC-AA8E-9658B657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sederhana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literasi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numerasi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diartikan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sebagai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kemampuan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mengaplikasikan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konsep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bilangan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keterampilan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operasi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hitung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kehidupan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sehari-hari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Literasi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numerasi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juga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mencakup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kemampuan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menerjemahkan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informasi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kuantitatif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terdapat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sekeliling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Literasi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numerasi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itu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di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dalam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otak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manusia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, di mana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posisinya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43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9F17-915D-411B-861E-EC373903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Learning </a:t>
            </a:r>
            <a:r>
              <a:rPr lang="en-US" b="1" i="1" dirty="0" err="1"/>
              <a:t>trajectori</a:t>
            </a:r>
            <a:endParaRPr lang="en-GB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CEB2-C95D-4E30-85C1-451922EA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Learning Trajectory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matematika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(LTM)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didefinisikan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sebagai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lintasan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belajar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memuat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alur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berpikir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siswa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tentang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matematika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perkembangan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bentuknya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(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Sarama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&amp; Clement, 2008)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LTM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pembelajaran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dicapai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tugas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Tugas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dimaksudkan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serangkaian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proses yang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menghabituasi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menstimuli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siswa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sedemikian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sehingga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cara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berpikirnya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diketahui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Cara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berpikir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siswa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dimaksudkan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alur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berpikir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siswa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memahami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konsep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matematika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78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363A-A241-4B9B-8D2F-988F6892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182B0D-B40A-4594-B3C5-6C98EDDE1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337774" cy="6857999"/>
          </a:xfrm>
        </p:spPr>
      </p:pic>
    </p:spTree>
    <p:extLst>
      <p:ext uri="{BB962C8B-B14F-4D97-AF65-F5344CB8AC3E}">
        <p14:creationId xmlns:p14="http://schemas.microsoft.com/office/powerpoint/2010/main" val="392628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E72F-1370-4AC2-814A-DC0B0D0A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5202CD-B14F-4554-9AE2-6F01FDFDA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" y="251791"/>
            <a:ext cx="12032974" cy="6400800"/>
          </a:xfrm>
        </p:spPr>
      </p:pic>
    </p:spTree>
    <p:extLst>
      <p:ext uri="{BB962C8B-B14F-4D97-AF65-F5344CB8AC3E}">
        <p14:creationId xmlns:p14="http://schemas.microsoft.com/office/powerpoint/2010/main" val="410789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2702-5470-40DF-87AF-C396E876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0F4EA-077E-48FD-9513-42902B308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774"/>
            <a:ext cx="10638183" cy="671222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F3B742-2488-4B63-9FF6-5A71EDD82DA3}"/>
              </a:ext>
            </a:extLst>
          </p:cNvPr>
          <p:cNvSpPr/>
          <p:nvPr/>
        </p:nvSpPr>
        <p:spPr>
          <a:xfrm>
            <a:off x="2139945" y="3232378"/>
            <a:ext cx="693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LEARNING TRAJECTORY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DAD69FA-4F7D-4C59-96FF-70A9140C3F04}"/>
                  </a:ext>
                </a:extLst>
              </p14:cNvPr>
              <p14:cNvContentPartPr/>
              <p14:nvPr/>
            </p14:nvContentPartPr>
            <p14:xfrm>
              <a:off x="1973520" y="2250360"/>
              <a:ext cx="7090560" cy="2634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DAD69FA-4F7D-4C59-96FF-70A9140C3F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160" y="2241000"/>
                <a:ext cx="7109280" cy="26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234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inherit</vt:lpstr>
      <vt:lpstr>Office Theme</vt:lpstr>
      <vt:lpstr>PowerPoint Presentation</vt:lpstr>
      <vt:lpstr>PowerPoint Presentation</vt:lpstr>
      <vt:lpstr>PENDAHULUAN</vt:lpstr>
      <vt:lpstr>Lanjutan ….</vt:lpstr>
      <vt:lpstr>Literasi Numerasi</vt:lpstr>
      <vt:lpstr>Learning trajectori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sugiatno sugiatno</dc:creator>
  <cp:lastModifiedBy>sugiatno sugiatno</cp:lastModifiedBy>
  <cp:revision>10</cp:revision>
  <dcterms:created xsi:type="dcterms:W3CDTF">2021-08-16T03:50:57Z</dcterms:created>
  <dcterms:modified xsi:type="dcterms:W3CDTF">2021-08-18T01:49:45Z</dcterms:modified>
</cp:coreProperties>
</file>