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77" r:id="rId3"/>
    <p:sldId id="258" r:id="rId4"/>
    <p:sldId id="275" r:id="rId5"/>
    <p:sldId id="276" r:id="rId6"/>
    <p:sldId id="280" r:id="rId7"/>
    <p:sldId id="278" r:id="rId8"/>
    <p:sldId id="257" r:id="rId9"/>
    <p:sldId id="262" r:id="rId10"/>
    <p:sldId id="259" r:id="rId11"/>
    <p:sldId id="272" r:id="rId12"/>
    <p:sldId id="288" r:id="rId13"/>
    <p:sldId id="282" r:id="rId14"/>
    <p:sldId id="283" r:id="rId15"/>
    <p:sldId id="285" r:id="rId16"/>
    <p:sldId id="286" r:id="rId17"/>
    <p:sldId id="279" r:id="rId18"/>
    <p:sldId id="28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636DFA-942A-4C9E-9A19-6923FCCEDC1C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99E034BB-F592-4BEF-90AD-0DD32A78CAAA}">
      <dgm:prSet phldrT="[Text]" custT="1"/>
      <dgm:spPr/>
      <dgm:t>
        <a:bodyPr/>
        <a:lstStyle/>
        <a:p>
          <a:pPr algn="just">
            <a:buNone/>
          </a:pP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Sidu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(2013:62)</a:t>
          </a:r>
          <a:endParaRPr lang="en-ID" sz="1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just">
            <a:buNone/>
          </a:pP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bentuk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tulisan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ujaran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bentuk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lisan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bentuk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tulisan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memiliki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kriteria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mengikat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seperti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huruf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capital/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huruf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besar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awal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dan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diakhiri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salah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satu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tanda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perhentian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Tanda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perhentian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ialah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titik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(.),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tanda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tanya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(?),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tanda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seru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(!).</a:t>
          </a:r>
          <a:endParaRPr lang="en-ID" sz="1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10266B-2A80-4C38-B2B4-B0A66EC382DC}" type="parTrans" cxnId="{A0E616C3-26C0-43A3-887A-AA172D0450CB}">
      <dgm:prSet/>
      <dgm:spPr/>
      <dgm:t>
        <a:bodyPr/>
        <a:lstStyle/>
        <a:p>
          <a:endParaRPr lang="en-ID"/>
        </a:p>
      </dgm:t>
    </dgm:pt>
    <dgm:pt modelId="{EA29CD0B-5397-4371-9852-2F40AE12D835}" type="sibTrans" cxnId="{A0E616C3-26C0-43A3-887A-AA172D0450CB}">
      <dgm:prSet/>
      <dgm:spPr/>
      <dgm:t>
        <a:bodyPr/>
        <a:lstStyle/>
        <a:p>
          <a:endParaRPr lang="en-ID"/>
        </a:p>
      </dgm:t>
    </dgm:pt>
    <dgm:pt modelId="{12D5AAEA-A041-402F-8C76-99B2E579867A}">
      <dgm:prSet phldrT="[Text]" custT="1"/>
      <dgm:spPr/>
      <dgm:t>
        <a:bodyPr/>
        <a:lstStyle/>
        <a:p>
          <a:pPr algn="just">
            <a:buNone/>
          </a:pP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Junaiyah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(2008:54)</a:t>
          </a:r>
          <a:endParaRPr lang="en-ID" sz="1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just">
            <a:buNone/>
          </a:pP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adalah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satuan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bahasa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secara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relative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berdiri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sendiri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mempunyai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intonasi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final (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lisan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dan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secara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actual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ataupun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potensial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terdiri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atas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klausa</a:t>
          </a:r>
          <a:r>
            <a:rPr lang="en-U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endParaRPr lang="en-ID" sz="1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3D8961-831A-4522-8AAC-D88BCC8349FF}" type="parTrans" cxnId="{53C55147-22FB-4514-BA40-486B48AD5E33}">
      <dgm:prSet/>
      <dgm:spPr/>
      <dgm:t>
        <a:bodyPr/>
        <a:lstStyle/>
        <a:p>
          <a:endParaRPr lang="en-ID"/>
        </a:p>
      </dgm:t>
    </dgm:pt>
    <dgm:pt modelId="{34B8CD2C-C048-4EBD-A76A-E0C7C6806F5C}" type="sibTrans" cxnId="{53C55147-22FB-4514-BA40-486B48AD5E33}">
      <dgm:prSet/>
      <dgm:spPr/>
      <dgm:t>
        <a:bodyPr/>
        <a:lstStyle/>
        <a:p>
          <a:endParaRPr lang="en-ID"/>
        </a:p>
      </dgm:t>
    </dgm:pt>
    <dgm:pt modelId="{F89B3C25-9C97-4148-B362-49A6F2D61B0E}">
      <dgm:prSet phldrT="[Text]" custT="1"/>
      <dgm:spPr/>
      <dgm:t>
        <a:bodyPr/>
        <a:lstStyle/>
        <a:p>
          <a:pPr>
            <a:buNone/>
          </a:pPr>
          <a:r>
            <a:rPr lang="en-US" sz="1600" b="1" dirty="0" err="1"/>
            <a:t>Yohanes</a:t>
          </a:r>
          <a:r>
            <a:rPr lang="en-US" sz="1600" b="1" dirty="0"/>
            <a:t> (1991:79)</a:t>
          </a:r>
          <a:endParaRPr lang="en-ID" sz="1600" b="1" dirty="0"/>
        </a:p>
        <a:p>
          <a:pPr>
            <a:buNone/>
          </a:pPr>
          <a:r>
            <a:rPr lang="en-US" sz="1600" dirty="0" err="1"/>
            <a:t>Kalimat</a:t>
          </a:r>
          <a:r>
            <a:rPr lang="en-US" sz="1600" dirty="0"/>
            <a:t> di </a:t>
          </a:r>
          <a:r>
            <a:rPr lang="en-US" sz="1600" dirty="0" err="1"/>
            <a:t>definisikan</a:t>
          </a:r>
          <a:r>
            <a:rPr lang="en-US" sz="1600" dirty="0"/>
            <a:t> </a:t>
          </a:r>
          <a:r>
            <a:rPr lang="en-US" sz="1600" dirty="0" err="1"/>
            <a:t>sebagai</a:t>
          </a:r>
          <a:r>
            <a:rPr lang="en-US" sz="1600" dirty="0"/>
            <a:t> “</a:t>
          </a:r>
          <a:r>
            <a:rPr lang="en-US" sz="1600" dirty="0" err="1"/>
            <a:t>satuan</a:t>
          </a:r>
          <a:r>
            <a:rPr lang="en-US" sz="1600" dirty="0"/>
            <a:t> </a:t>
          </a:r>
          <a:r>
            <a:rPr lang="en-US" sz="1600" dirty="0" err="1"/>
            <a:t>bentuk</a:t>
          </a:r>
          <a:r>
            <a:rPr lang="en-US" sz="1600" dirty="0"/>
            <a:t> </a:t>
          </a:r>
          <a:r>
            <a:rPr lang="en-US" sz="1600" dirty="0" err="1"/>
            <a:t>bahasa</a:t>
          </a:r>
          <a:r>
            <a:rPr lang="en-US" sz="1600" dirty="0"/>
            <a:t> yang </a:t>
          </a:r>
          <a:r>
            <a:rPr lang="en-US" sz="1600" dirty="0" err="1"/>
            <a:t>berdiri</a:t>
          </a:r>
          <a:r>
            <a:rPr lang="en-US" sz="1600" dirty="0"/>
            <a:t> </a:t>
          </a:r>
          <a:r>
            <a:rPr lang="en-US" sz="1600" dirty="0" err="1"/>
            <a:t>sendiri</a:t>
          </a:r>
          <a:r>
            <a:rPr lang="en-US" sz="1600" dirty="0"/>
            <a:t> dan </a:t>
          </a:r>
          <a:r>
            <a:rPr lang="en-US" sz="1600" dirty="0" err="1"/>
            <a:t>bermakna</a:t>
          </a:r>
          <a:r>
            <a:rPr lang="en-US" sz="1600" dirty="0"/>
            <a:t>, </a:t>
          </a:r>
          <a:r>
            <a:rPr lang="en-US" sz="1600" dirty="0" err="1"/>
            <a:t>dimana</a:t>
          </a:r>
          <a:r>
            <a:rPr lang="en-US" sz="1600" dirty="0"/>
            <a:t> </a:t>
          </a:r>
          <a:r>
            <a:rPr lang="en-US" sz="1600" dirty="0" err="1"/>
            <a:t>intonasi</a:t>
          </a:r>
          <a:r>
            <a:rPr lang="en-US" sz="1600" dirty="0"/>
            <a:t> </a:t>
          </a:r>
          <a:r>
            <a:rPr lang="en-US" sz="1600" dirty="0" err="1"/>
            <a:t>akhirnya</a:t>
          </a:r>
          <a:r>
            <a:rPr lang="en-US" sz="1600" dirty="0"/>
            <a:t> </a:t>
          </a:r>
          <a:r>
            <a:rPr lang="en-US" sz="1600" dirty="0" err="1"/>
            <a:t>menunjukkan</a:t>
          </a:r>
          <a:r>
            <a:rPr lang="en-US" sz="1600" dirty="0"/>
            <a:t> </a:t>
          </a:r>
          <a:r>
            <a:rPr lang="en-US" sz="1600" dirty="0" err="1"/>
            <a:t>bahwa</a:t>
          </a:r>
          <a:r>
            <a:rPr lang="en-US" sz="1600" dirty="0"/>
            <a:t> </a:t>
          </a:r>
          <a:r>
            <a:rPr lang="en-US" sz="1600" dirty="0" err="1"/>
            <a:t>satuan</a:t>
          </a:r>
          <a:r>
            <a:rPr lang="en-US" sz="1600" dirty="0"/>
            <a:t> </a:t>
          </a:r>
          <a:r>
            <a:rPr lang="en-US" sz="1600" dirty="0" err="1"/>
            <a:t>bentuk</a:t>
          </a:r>
          <a:r>
            <a:rPr lang="en-US" sz="1600" dirty="0"/>
            <a:t> </a:t>
          </a:r>
          <a:r>
            <a:rPr lang="en-US" sz="1600" dirty="0" err="1"/>
            <a:t>tersebut</a:t>
          </a:r>
          <a:r>
            <a:rPr lang="en-US" sz="1600" dirty="0"/>
            <a:t> </a:t>
          </a:r>
          <a:r>
            <a:rPr lang="en-US" sz="1600" dirty="0" err="1"/>
            <a:t>sudah</a:t>
          </a:r>
          <a:r>
            <a:rPr lang="en-US" sz="1600" dirty="0"/>
            <a:t> </a:t>
          </a:r>
          <a:r>
            <a:rPr lang="en-US" sz="1600" dirty="0" err="1"/>
            <a:t>sempurna</a:t>
          </a:r>
          <a:r>
            <a:rPr lang="en-US" sz="1600" dirty="0"/>
            <a:t>”.</a:t>
          </a:r>
          <a:endParaRPr lang="en-ID" sz="1600" dirty="0"/>
        </a:p>
      </dgm:t>
    </dgm:pt>
    <dgm:pt modelId="{7E4946CC-F950-4ABC-B4DF-C5379E375B21}" type="parTrans" cxnId="{4C34AC88-02F0-42D5-AD48-280DD22A546F}">
      <dgm:prSet/>
      <dgm:spPr/>
      <dgm:t>
        <a:bodyPr/>
        <a:lstStyle/>
        <a:p>
          <a:endParaRPr lang="en-ID"/>
        </a:p>
      </dgm:t>
    </dgm:pt>
    <dgm:pt modelId="{AE0A7E44-1C23-49AE-85D8-22E324898799}" type="sibTrans" cxnId="{4C34AC88-02F0-42D5-AD48-280DD22A546F}">
      <dgm:prSet/>
      <dgm:spPr/>
      <dgm:t>
        <a:bodyPr/>
        <a:lstStyle/>
        <a:p>
          <a:endParaRPr lang="en-ID"/>
        </a:p>
      </dgm:t>
    </dgm:pt>
    <dgm:pt modelId="{4CB9EC7F-D69F-49F3-9CEA-B725F64252FB}" type="pres">
      <dgm:prSet presAssocID="{58636DFA-942A-4C9E-9A19-6923FCCEDC1C}" presName="linear" presStyleCnt="0">
        <dgm:presLayoutVars>
          <dgm:dir/>
          <dgm:animLvl val="lvl"/>
          <dgm:resizeHandles val="exact"/>
        </dgm:presLayoutVars>
      </dgm:prSet>
      <dgm:spPr/>
    </dgm:pt>
    <dgm:pt modelId="{0CD3C978-EB98-4236-A763-82486F0F34EB}" type="pres">
      <dgm:prSet presAssocID="{99E034BB-F592-4BEF-90AD-0DD32A78CAAA}" presName="parentLin" presStyleCnt="0"/>
      <dgm:spPr/>
    </dgm:pt>
    <dgm:pt modelId="{754D344C-31A6-4E53-9ADE-ABC4CCAF7509}" type="pres">
      <dgm:prSet presAssocID="{99E034BB-F592-4BEF-90AD-0DD32A78CAAA}" presName="parentLeftMargin" presStyleLbl="node1" presStyleIdx="0" presStyleCnt="3"/>
      <dgm:spPr/>
    </dgm:pt>
    <dgm:pt modelId="{F85614ED-4303-46A0-BE8C-FEF9CB3AD913}" type="pres">
      <dgm:prSet presAssocID="{99E034BB-F592-4BEF-90AD-0DD32A78CAAA}" presName="parentText" presStyleLbl="node1" presStyleIdx="0" presStyleCnt="3" custScaleX="131865" custLinFactNeighborY="-3061">
        <dgm:presLayoutVars>
          <dgm:chMax val="0"/>
          <dgm:bulletEnabled val="1"/>
        </dgm:presLayoutVars>
      </dgm:prSet>
      <dgm:spPr/>
    </dgm:pt>
    <dgm:pt modelId="{EBE11D9A-7711-4635-B733-1AB30A602362}" type="pres">
      <dgm:prSet presAssocID="{99E034BB-F592-4BEF-90AD-0DD32A78CAAA}" presName="negativeSpace" presStyleCnt="0"/>
      <dgm:spPr/>
    </dgm:pt>
    <dgm:pt modelId="{33C2786A-2109-4B80-BA7D-03D4A9AB08B4}" type="pres">
      <dgm:prSet presAssocID="{99E034BB-F592-4BEF-90AD-0DD32A78CAAA}" presName="childText" presStyleLbl="conFgAcc1" presStyleIdx="0" presStyleCnt="3">
        <dgm:presLayoutVars>
          <dgm:bulletEnabled val="1"/>
        </dgm:presLayoutVars>
      </dgm:prSet>
      <dgm:spPr/>
    </dgm:pt>
    <dgm:pt modelId="{476593AF-B382-4AA1-8811-7B05047CFFB1}" type="pres">
      <dgm:prSet presAssocID="{EA29CD0B-5397-4371-9852-2F40AE12D835}" presName="spaceBetweenRectangles" presStyleCnt="0"/>
      <dgm:spPr/>
    </dgm:pt>
    <dgm:pt modelId="{961B3E2A-7EE0-4A22-B09B-3C0F8BDEB7F9}" type="pres">
      <dgm:prSet presAssocID="{12D5AAEA-A041-402F-8C76-99B2E579867A}" presName="parentLin" presStyleCnt="0"/>
      <dgm:spPr/>
    </dgm:pt>
    <dgm:pt modelId="{EF583F4D-2AAC-4957-AED6-8B86293FAD9F}" type="pres">
      <dgm:prSet presAssocID="{12D5AAEA-A041-402F-8C76-99B2E579867A}" presName="parentLeftMargin" presStyleLbl="node1" presStyleIdx="0" presStyleCnt="3"/>
      <dgm:spPr/>
    </dgm:pt>
    <dgm:pt modelId="{ABECBD5B-F9BC-418D-86C7-A5596D7E6C8F}" type="pres">
      <dgm:prSet presAssocID="{12D5AAEA-A041-402F-8C76-99B2E579867A}" presName="parentText" presStyleLbl="node1" presStyleIdx="1" presStyleCnt="3" custScaleX="131865">
        <dgm:presLayoutVars>
          <dgm:chMax val="0"/>
          <dgm:bulletEnabled val="1"/>
        </dgm:presLayoutVars>
      </dgm:prSet>
      <dgm:spPr/>
    </dgm:pt>
    <dgm:pt modelId="{A1EECCF6-C844-41B0-8FCF-85A3C9357D30}" type="pres">
      <dgm:prSet presAssocID="{12D5AAEA-A041-402F-8C76-99B2E579867A}" presName="negativeSpace" presStyleCnt="0"/>
      <dgm:spPr/>
    </dgm:pt>
    <dgm:pt modelId="{248F9289-2C76-4DED-854B-0CC2951D37AC}" type="pres">
      <dgm:prSet presAssocID="{12D5AAEA-A041-402F-8C76-99B2E579867A}" presName="childText" presStyleLbl="conFgAcc1" presStyleIdx="1" presStyleCnt="3">
        <dgm:presLayoutVars>
          <dgm:bulletEnabled val="1"/>
        </dgm:presLayoutVars>
      </dgm:prSet>
      <dgm:spPr/>
    </dgm:pt>
    <dgm:pt modelId="{D026B9E1-2482-492F-961D-09A209B77C43}" type="pres">
      <dgm:prSet presAssocID="{34B8CD2C-C048-4EBD-A76A-E0C7C6806F5C}" presName="spaceBetweenRectangles" presStyleCnt="0"/>
      <dgm:spPr/>
    </dgm:pt>
    <dgm:pt modelId="{1072A519-0B18-47BD-9257-CCE9392F870A}" type="pres">
      <dgm:prSet presAssocID="{F89B3C25-9C97-4148-B362-49A6F2D61B0E}" presName="parentLin" presStyleCnt="0"/>
      <dgm:spPr/>
    </dgm:pt>
    <dgm:pt modelId="{19D49F89-1E17-4E08-B250-5CEA9FDBBC67}" type="pres">
      <dgm:prSet presAssocID="{F89B3C25-9C97-4148-B362-49A6F2D61B0E}" presName="parentLeftMargin" presStyleLbl="node1" presStyleIdx="1" presStyleCnt="3"/>
      <dgm:spPr/>
    </dgm:pt>
    <dgm:pt modelId="{8A970C4F-4712-4CB0-A9A4-485751B07D58}" type="pres">
      <dgm:prSet presAssocID="{F89B3C25-9C97-4148-B362-49A6F2D61B0E}" presName="parentText" presStyleLbl="node1" presStyleIdx="2" presStyleCnt="3" custScaleX="131865">
        <dgm:presLayoutVars>
          <dgm:chMax val="0"/>
          <dgm:bulletEnabled val="1"/>
        </dgm:presLayoutVars>
      </dgm:prSet>
      <dgm:spPr/>
    </dgm:pt>
    <dgm:pt modelId="{FC33AD60-1BC9-4A1E-9357-800581B84247}" type="pres">
      <dgm:prSet presAssocID="{F89B3C25-9C97-4148-B362-49A6F2D61B0E}" presName="negativeSpace" presStyleCnt="0"/>
      <dgm:spPr/>
    </dgm:pt>
    <dgm:pt modelId="{B653EE63-A6CD-41A4-B83E-6D38F7E03152}" type="pres">
      <dgm:prSet presAssocID="{F89B3C25-9C97-4148-B362-49A6F2D61B0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A4DBF04-DF22-473E-B7C2-DA88AF28B70A}" type="presOf" srcId="{58636DFA-942A-4C9E-9A19-6923FCCEDC1C}" destId="{4CB9EC7F-D69F-49F3-9CEA-B725F64252FB}" srcOrd="0" destOrd="0" presId="urn:microsoft.com/office/officeart/2005/8/layout/list1"/>
    <dgm:cxn modelId="{9E843534-D9D1-4976-A79D-CDA838B2A47F}" type="presOf" srcId="{12D5AAEA-A041-402F-8C76-99B2E579867A}" destId="{ABECBD5B-F9BC-418D-86C7-A5596D7E6C8F}" srcOrd="1" destOrd="0" presId="urn:microsoft.com/office/officeart/2005/8/layout/list1"/>
    <dgm:cxn modelId="{CA500A42-8031-4732-84C5-FC5BA0934E69}" type="presOf" srcId="{F89B3C25-9C97-4148-B362-49A6F2D61B0E}" destId="{19D49F89-1E17-4E08-B250-5CEA9FDBBC67}" srcOrd="0" destOrd="0" presId="urn:microsoft.com/office/officeart/2005/8/layout/list1"/>
    <dgm:cxn modelId="{53C55147-22FB-4514-BA40-486B48AD5E33}" srcId="{58636DFA-942A-4C9E-9A19-6923FCCEDC1C}" destId="{12D5AAEA-A041-402F-8C76-99B2E579867A}" srcOrd="1" destOrd="0" parTransId="{1B3D8961-831A-4522-8AAC-D88BCC8349FF}" sibTransId="{34B8CD2C-C048-4EBD-A76A-E0C7C6806F5C}"/>
    <dgm:cxn modelId="{28BA6273-084D-455D-BF2B-35CC911854B3}" type="presOf" srcId="{99E034BB-F592-4BEF-90AD-0DD32A78CAAA}" destId="{F85614ED-4303-46A0-BE8C-FEF9CB3AD913}" srcOrd="1" destOrd="0" presId="urn:microsoft.com/office/officeart/2005/8/layout/list1"/>
    <dgm:cxn modelId="{4C34AC88-02F0-42D5-AD48-280DD22A546F}" srcId="{58636DFA-942A-4C9E-9A19-6923FCCEDC1C}" destId="{F89B3C25-9C97-4148-B362-49A6F2D61B0E}" srcOrd="2" destOrd="0" parTransId="{7E4946CC-F950-4ABC-B4DF-C5379E375B21}" sibTransId="{AE0A7E44-1C23-49AE-85D8-22E324898799}"/>
    <dgm:cxn modelId="{CB244FB2-4EA4-4E3D-844A-9FD07301803B}" type="presOf" srcId="{12D5AAEA-A041-402F-8C76-99B2E579867A}" destId="{EF583F4D-2AAC-4957-AED6-8B86293FAD9F}" srcOrd="0" destOrd="0" presId="urn:microsoft.com/office/officeart/2005/8/layout/list1"/>
    <dgm:cxn modelId="{21268EBD-FC4D-4EDB-9BE7-47887A6A7847}" type="presOf" srcId="{F89B3C25-9C97-4148-B362-49A6F2D61B0E}" destId="{8A970C4F-4712-4CB0-A9A4-485751B07D58}" srcOrd="1" destOrd="0" presId="urn:microsoft.com/office/officeart/2005/8/layout/list1"/>
    <dgm:cxn modelId="{A0E616C3-26C0-43A3-887A-AA172D0450CB}" srcId="{58636DFA-942A-4C9E-9A19-6923FCCEDC1C}" destId="{99E034BB-F592-4BEF-90AD-0DD32A78CAAA}" srcOrd="0" destOrd="0" parTransId="{A610266B-2A80-4C38-B2B4-B0A66EC382DC}" sibTransId="{EA29CD0B-5397-4371-9852-2F40AE12D835}"/>
    <dgm:cxn modelId="{72C0CCFE-3023-4742-ADD8-C4F251B07213}" type="presOf" srcId="{99E034BB-F592-4BEF-90AD-0DD32A78CAAA}" destId="{754D344C-31A6-4E53-9ADE-ABC4CCAF7509}" srcOrd="0" destOrd="0" presId="urn:microsoft.com/office/officeart/2005/8/layout/list1"/>
    <dgm:cxn modelId="{AD8F97F7-C80B-4E13-869D-BB6F8444B575}" type="presParOf" srcId="{4CB9EC7F-D69F-49F3-9CEA-B725F64252FB}" destId="{0CD3C978-EB98-4236-A763-82486F0F34EB}" srcOrd="0" destOrd="0" presId="urn:microsoft.com/office/officeart/2005/8/layout/list1"/>
    <dgm:cxn modelId="{783DB4A8-3173-4238-91B8-E93CFC0F2875}" type="presParOf" srcId="{0CD3C978-EB98-4236-A763-82486F0F34EB}" destId="{754D344C-31A6-4E53-9ADE-ABC4CCAF7509}" srcOrd="0" destOrd="0" presId="urn:microsoft.com/office/officeart/2005/8/layout/list1"/>
    <dgm:cxn modelId="{9F1D27AC-001B-4578-8523-7652E64D6707}" type="presParOf" srcId="{0CD3C978-EB98-4236-A763-82486F0F34EB}" destId="{F85614ED-4303-46A0-BE8C-FEF9CB3AD913}" srcOrd="1" destOrd="0" presId="urn:microsoft.com/office/officeart/2005/8/layout/list1"/>
    <dgm:cxn modelId="{D93E2831-028C-4E43-ACA8-771067664494}" type="presParOf" srcId="{4CB9EC7F-D69F-49F3-9CEA-B725F64252FB}" destId="{EBE11D9A-7711-4635-B733-1AB30A602362}" srcOrd="1" destOrd="0" presId="urn:microsoft.com/office/officeart/2005/8/layout/list1"/>
    <dgm:cxn modelId="{790120F8-AE94-453B-BD98-122B3EE9D561}" type="presParOf" srcId="{4CB9EC7F-D69F-49F3-9CEA-B725F64252FB}" destId="{33C2786A-2109-4B80-BA7D-03D4A9AB08B4}" srcOrd="2" destOrd="0" presId="urn:microsoft.com/office/officeart/2005/8/layout/list1"/>
    <dgm:cxn modelId="{74B058DE-D154-4E7B-82B6-639D2B556E82}" type="presParOf" srcId="{4CB9EC7F-D69F-49F3-9CEA-B725F64252FB}" destId="{476593AF-B382-4AA1-8811-7B05047CFFB1}" srcOrd="3" destOrd="0" presId="urn:microsoft.com/office/officeart/2005/8/layout/list1"/>
    <dgm:cxn modelId="{ED5A5BC9-31D6-46CA-BC94-74BEE2BC287E}" type="presParOf" srcId="{4CB9EC7F-D69F-49F3-9CEA-B725F64252FB}" destId="{961B3E2A-7EE0-4A22-B09B-3C0F8BDEB7F9}" srcOrd="4" destOrd="0" presId="urn:microsoft.com/office/officeart/2005/8/layout/list1"/>
    <dgm:cxn modelId="{D1836F53-87AB-4DE3-B6F6-3ACC7C98002E}" type="presParOf" srcId="{961B3E2A-7EE0-4A22-B09B-3C0F8BDEB7F9}" destId="{EF583F4D-2AAC-4957-AED6-8B86293FAD9F}" srcOrd="0" destOrd="0" presId="urn:microsoft.com/office/officeart/2005/8/layout/list1"/>
    <dgm:cxn modelId="{D7E70F55-2045-48FF-85C5-7B60B5D8D0DE}" type="presParOf" srcId="{961B3E2A-7EE0-4A22-B09B-3C0F8BDEB7F9}" destId="{ABECBD5B-F9BC-418D-86C7-A5596D7E6C8F}" srcOrd="1" destOrd="0" presId="urn:microsoft.com/office/officeart/2005/8/layout/list1"/>
    <dgm:cxn modelId="{961DBC1D-412E-41F4-B531-9854D7C48E54}" type="presParOf" srcId="{4CB9EC7F-D69F-49F3-9CEA-B725F64252FB}" destId="{A1EECCF6-C844-41B0-8FCF-85A3C9357D30}" srcOrd="5" destOrd="0" presId="urn:microsoft.com/office/officeart/2005/8/layout/list1"/>
    <dgm:cxn modelId="{0D461596-535B-4E37-834D-E513E33D3147}" type="presParOf" srcId="{4CB9EC7F-D69F-49F3-9CEA-B725F64252FB}" destId="{248F9289-2C76-4DED-854B-0CC2951D37AC}" srcOrd="6" destOrd="0" presId="urn:microsoft.com/office/officeart/2005/8/layout/list1"/>
    <dgm:cxn modelId="{094FB19D-7292-47BD-99EB-765D1EFA9869}" type="presParOf" srcId="{4CB9EC7F-D69F-49F3-9CEA-B725F64252FB}" destId="{D026B9E1-2482-492F-961D-09A209B77C43}" srcOrd="7" destOrd="0" presId="urn:microsoft.com/office/officeart/2005/8/layout/list1"/>
    <dgm:cxn modelId="{572A6B2B-F2FD-43A2-AC51-BF4ED6D32FB0}" type="presParOf" srcId="{4CB9EC7F-D69F-49F3-9CEA-B725F64252FB}" destId="{1072A519-0B18-47BD-9257-CCE9392F870A}" srcOrd="8" destOrd="0" presId="urn:microsoft.com/office/officeart/2005/8/layout/list1"/>
    <dgm:cxn modelId="{55D9DE3F-8E15-4ADB-8E9E-C839849C759A}" type="presParOf" srcId="{1072A519-0B18-47BD-9257-CCE9392F870A}" destId="{19D49F89-1E17-4E08-B250-5CEA9FDBBC67}" srcOrd="0" destOrd="0" presId="urn:microsoft.com/office/officeart/2005/8/layout/list1"/>
    <dgm:cxn modelId="{CCE0A707-2A4E-43A7-8634-BB0D2D5CE5DD}" type="presParOf" srcId="{1072A519-0B18-47BD-9257-CCE9392F870A}" destId="{8A970C4F-4712-4CB0-A9A4-485751B07D58}" srcOrd="1" destOrd="0" presId="urn:microsoft.com/office/officeart/2005/8/layout/list1"/>
    <dgm:cxn modelId="{09CAD955-BBCA-4ED6-AB20-96903F69F495}" type="presParOf" srcId="{4CB9EC7F-D69F-49F3-9CEA-B725F64252FB}" destId="{FC33AD60-1BC9-4A1E-9357-800581B84247}" srcOrd="9" destOrd="0" presId="urn:microsoft.com/office/officeart/2005/8/layout/list1"/>
    <dgm:cxn modelId="{BE2984C6-A3D4-40F1-90C0-10418DFF487A}" type="presParOf" srcId="{4CB9EC7F-D69F-49F3-9CEA-B725F64252FB}" destId="{B653EE63-A6CD-41A4-B83E-6D38F7E0315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2786A-2109-4B80-BA7D-03D4A9AB08B4}">
      <dsp:nvSpPr>
        <dsp:cNvPr id="0" name=""/>
        <dsp:cNvSpPr/>
      </dsp:nvSpPr>
      <dsp:spPr>
        <a:xfrm>
          <a:off x="0" y="712264"/>
          <a:ext cx="11076815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614ED-4303-46A0-BE8C-FEF9CB3AD913}">
      <dsp:nvSpPr>
        <dsp:cNvPr id="0" name=""/>
        <dsp:cNvSpPr/>
      </dsp:nvSpPr>
      <dsp:spPr>
        <a:xfrm>
          <a:off x="553840" y="7402"/>
          <a:ext cx="10224509" cy="1328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074" tIns="0" rIns="293074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Sidu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(2013:62)</a:t>
          </a:r>
          <a:endParaRPr lang="en-ID" sz="1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bentuk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tulisan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ujaran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bentuk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lisan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bentuk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tulisan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memiliki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kriteria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mengikat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seperti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huruf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capital/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huruf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besar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awal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dan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diakhiri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salah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satu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tanda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perhentian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Tanda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perhentian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ialah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titik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(.),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tanda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tanya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(?),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tanda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seru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(!).</a:t>
          </a:r>
          <a:endParaRPr lang="en-ID" sz="1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8687" y="72249"/>
        <a:ext cx="10094815" cy="1198706"/>
      </dsp:txXfrm>
    </dsp:sp>
    <dsp:sp modelId="{248F9289-2C76-4DED-854B-0CC2951D37AC}">
      <dsp:nvSpPr>
        <dsp:cNvPr id="0" name=""/>
        <dsp:cNvSpPr/>
      </dsp:nvSpPr>
      <dsp:spPr>
        <a:xfrm>
          <a:off x="0" y="2753464"/>
          <a:ext cx="11076815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ECBD5B-F9BC-418D-86C7-A5596D7E6C8F}">
      <dsp:nvSpPr>
        <dsp:cNvPr id="0" name=""/>
        <dsp:cNvSpPr/>
      </dsp:nvSpPr>
      <dsp:spPr>
        <a:xfrm>
          <a:off x="553840" y="2089264"/>
          <a:ext cx="10224509" cy="1328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074" tIns="0" rIns="293074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Junaiyah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(2008:54)</a:t>
          </a:r>
          <a:endParaRPr lang="en-ID" sz="1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adalah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satuan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bahasa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secara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relative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berdiri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sendiri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mempunyai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intonasi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final (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kalimat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lisan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dan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secara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actual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ataupun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potensial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terdiri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atas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klausa</a:t>
          </a: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endParaRPr lang="en-ID" sz="1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8687" y="2154111"/>
        <a:ext cx="10094815" cy="1198706"/>
      </dsp:txXfrm>
    </dsp:sp>
    <dsp:sp modelId="{B653EE63-A6CD-41A4-B83E-6D38F7E03152}">
      <dsp:nvSpPr>
        <dsp:cNvPr id="0" name=""/>
        <dsp:cNvSpPr/>
      </dsp:nvSpPr>
      <dsp:spPr>
        <a:xfrm>
          <a:off x="0" y="4794665"/>
          <a:ext cx="11076815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970C4F-4712-4CB0-A9A4-485751B07D58}">
      <dsp:nvSpPr>
        <dsp:cNvPr id="0" name=""/>
        <dsp:cNvSpPr/>
      </dsp:nvSpPr>
      <dsp:spPr>
        <a:xfrm>
          <a:off x="553840" y="4130465"/>
          <a:ext cx="10224509" cy="1328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074" tIns="0" rIns="29307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Yohanes</a:t>
          </a:r>
          <a:r>
            <a:rPr lang="en-US" sz="1600" b="1" kern="1200" dirty="0"/>
            <a:t> (1991:79)</a:t>
          </a:r>
          <a:endParaRPr lang="en-ID" sz="1600" b="1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Kalimat</a:t>
          </a:r>
          <a:r>
            <a:rPr lang="en-US" sz="1600" kern="1200" dirty="0"/>
            <a:t> di </a:t>
          </a:r>
          <a:r>
            <a:rPr lang="en-US" sz="1600" kern="1200" dirty="0" err="1"/>
            <a:t>definisikan</a:t>
          </a:r>
          <a:r>
            <a:rPr lang="en-US" sz="1600" kern="1200" dirty="0"/>
            <a:t> </a:t>
          </a:r>
          <a:r>
            <a:rPr lang="en-US" sz="1600" kern="1200" dirty="0" err="1"/>
            <a:t>sebagai</a:t>
          </a:r>
          <a:r>
            <a:rPr lang="en-US" sz="1600" kern="1200" dirty="0"/>
            <a:t> “</a:t>
          </a:r>
          <a:r>
            <a:rPr lang="en-US" sz="1600" kern="1200" dirty="0" err="1"/>
            <a:t>satuan</a:t>
          </a:r>
          <a:r>
            <a:rPr lang="en-US" sz="1600" kern="1200" dirty="0"/>
            <a:t> </a:t>
          </a:r>
          <a:r>
            <a:rPr lang="en-US" sz="1600" kern="1200" dirty="0" err="1"/>
            <a:t>bentuk</a:t>
          </a:r>
          <a:r>
            <a:rPr lang="en-US" sz="1600" kern="1200" dirty="0"/>
            <a:t> </a:t>
          </a:r>
          <a:r>
            <a:rPr lang="en-US" sz="1600" kern="1200" dirty="0" err="1"/>
            <a:t>bahasa</a:t>
          </a:r>
          <a:r>
            <a:rPr lang="en-US" sz="1600" kern="1200" dirty="0"/>
            <a:t> yang </a:t>
          </a:r>
          <a:r>
            <a:rPr lang="en-US" sz="1600" kern="1200" dirty="0" err="1"/>
            <a:t>berdiri</a:t>
          </a:r>
          <a:r>
            <a:rPr lang="en-US" sz="1600" kern="1200" dirty="0"/>
            <a:t> </a:t>
          </a:r>
          <a:r>
            <a:rPr lang="en-US" sz="1600" kern="1200" dirty="0" err="1"/>
            <a:t>sendiri</a:t>
          </a:r>
          <a:r>
            <a:rPr lang="en-US" sz="1600" kern="1200" dirty="0"/>
            <a:t> dan </a:t>
          </a:r>
          <a:r>
            <a:rPr lang="en-US" sz="1600" kern="1200" dirty="0" err="1"/>
            <a:t>bermakna</a:t>
          </a:r>
          <a:r>
            <a:rPr lang="en-US" sz="1600" kern="1200" dirty="0"/>
            <a:t>, </a:t>
          </a:r>
          <a:r>
            <a:rPr lang="en-US" sz="1600" kern="1200" dirty="0" err="1"/>
            <a:t>dimana</a:t>
          </a:r>
          <a:r>
            <a:rPr lang="en-US" sz="1600" kern="1200" dirty="0"/>
            <a:t> </a:t>
          </a:r>
          <a:r>
            <a:rPr lang="en-US" sz="1600" kern="1200" dirty="0" err="1"/>
            <a:t>intonasi</a:t>
          </a:r>
          <a:r>
            <a:rPr lang="en-US" sz="1600" kern="1200" dirty="0"/>
            <a:t> </a:t>
          </a:r>
          <a:r>
            <a:rPr lang="en-US" sz="1600" kern="1200" dirty="0" err="1"/>
            <a:t>akhirnya</a:t>
          </a:r>
          <a:r>
            <a:rPr lang="en-US" sz="1600" kern="1200" dirty="0"/>
            <a:t> </a:t>
          </a:r>
          <a:r>
            <a:rPr lang="en-US" sz="1600" kern="1200" dirty="0" err="1"/>
            <a:t>menunjukkan</a:t>
          </a:r>
          <a:r>
            <a:rPr lang="en-US" sz="1600" kern="1200" dirty="0"/>
            <a:t> </a:t>
          </a:r>
          <a:r>
            <a:rPr lang="en-US" sz="1600" kern="1200" dirty="0" err="1"/>
            <a:t>bahwa</a:t>
          </a:r>
          <a:r>
            <a:rPr lang="en-US" sz="1600" kern="1200" dirty="0"/>
            <a:t> </a:t>
          </a:r>
          <a:r>
            <a:rPr lang="en-US" sz="1600" kern="1200" dirty="0" err="1"/>
            <a:t>satuan</a:t>
          </a:r>
          <a:r>
            <a:rPr lang="en-US" sz="1600" kern="1200" dirty="0"/>
            <a:t> </a:t>
          </a:r>
          <a:r>
            <a:rPr lang="en-US" sz="1600" kern="1200" dirty="0" err="1"/>
            <a:t>bentuk</a:t>
          </a:r>
          <a:r>
            <a:rPr lang="en-US" sz="1600" kern="1200" dirty="0"/>
            <a:t> </a:t>
          </a:r>
          <a:r>
            <a:rPr lang="en-US" sz="1600" kern="1200" dirty="0" err="1"/>
            <a:t>tersebut</a:t>
          </a:r>
          <a:r>
            <a:rPr lang="en-US" sz="1600" kern="1200" dirty="0"/>
            <a:t> </a:t>
          </a:r>
          <a:r>
            <a:rPr lang="en-US" sz="1600" kern="1200" dirty="0" err="1"/>
            <a:t>sudah</a:t>
          </a:r>
          <a:r>
            <a:rPr lang="en-US" sz="1600" kern="1200" dirty="0"/>
            <a:t> </a:t>
          </a:r>
          <a:r>
            <a:rPr lang="en-US" sz="1600" kern="1200" dirty="0" err="1"/>
            <a:t>sempurna</a:t>
          </a:r>
          <a:r>
            <a:rPr lang="en-US" sz="1600" kern="1200" dirty="0"/>
            <a:t>”.</a:t>
          </a:r>
          <a:endParaRPr lang="en-ID" sz="1600" kern="1200" dirty="0"/>
        </a:p>
      </dsp:txBody>
      <dsp:txXfrm>
        <a:off x="618687" y="4195312"/>
        <a:ext cx="10094815" cy="1198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22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1764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4119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027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1028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73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0807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63818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868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76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25900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2EF78E3-FDA3-4D28-AAA2-0B81F349A39D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31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83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B2F1F-E9D4-41F7-862C-8D0722E4F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130" y="602238"/>
            <a:ext cx="10363199" cy="1186805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err="1"/>
              <a:t>Kuliah</a:t>
            </a:r>
            <a:r>
              <a:rPr lang="en-US" sz="8000" b="1" dirty="0"/>
              <a:t> </a:t>
            </a:r>
            <a:r>
              <a:rPr lang="en-US" sz="8000" b="1" dirty="0" err="1"/>
              <a:t>Umum</a:t>
            </a:r>
            <a:endParaRPr lang="en-ID" sz="8000" b="1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1784741-34E4-48E8-8DCF-795AB34DCD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Oleh Safrihady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919385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0EAD9-79EE-434C-A65A-3CDA3E009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570892"/>
          </a:xfrm>
        </p:spPr>
        <p:txBody>
          <a:bodyPr>
            <a:normAutofit/>
          </a:bodyPr>
          <a:lstStyle/>
          <a:p>
            <a:r>
              <a:rPr lang="en-ID" sz="4800" dirty="0" err="1">
                <a:solidFill>
                  <a:schemeClr val="tx1"/>
                </a:solidFill>
              </a:rPr>
              <a:t>Modalitas</a:t>
            </a:r>
            <a:r>
              <a:rPr lang="en-ID" sz="4800" dirty="0">
                <a:solidFill>
                  <a:schemeClr val="tx1"/>
                </a:solidFill>
              </a:rPr>
              <a:t> </a:t>
            </a:r>
            <a:r>
              <a:rPr lang="en-ID" sz="4800" dirty="0" err="1">
                <a:solidFill>
                  <a:schemeClr val="tx1"/>
                </a:solidFill>
              </a:rPr>
              <a:t>Intensional</a:t>
            </a:r>
            <a:endParaRPr lang="en-ID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C8E9-400F-482E-8B21-FF2236DB48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484244"/>
            <a:ext cx="10394707" cy="389034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ID" sz="3200" dirty="0" err="1"/>
              <a:t>Modalitas</a:t>
            </a:r>
            <a:r>
              <a:rPr lang="en-ID" sz="3200" dirty="0"/>
              <a:t> </a:t>
            </a:r>
            <a:r>
              <a:rPr lang="en-ID" sz="3200" dirty="0" err="1"/>
              <a:t>intensional</a:t>
            </a:r>
            <a:r>
              <a:rPr lang="en-ID" sz="3200" dirty="0"/>
              <a:t> :</a:t>
            </a:r>
          </a:p>
          <a:p>
            <a:pPr marL="0" indent="0">
              <a:buNone/>
            </a:pPr>
            <a:r>
              <a:rPr lang="en-ID" sz="6500" b="1" dirty="0"/>
              <a:t>‘</a:t>
            </a:r>
            <a:r>
              <a:rPr lang="en-ID" sz="6500" b="1" dirty="0" err="1"/>
              <a:t>keinginan</a:t>
            </a:r>
            <a:r>
              <a:rPr lang="en-ID" sz="6500" b="1" dirty="0"/>
              <a:t>’</a:t>
            </a:r>
          </a:p>
          <a:p>
            <a:pPr marL="0" indent="0">
              <a:buNone/>
            </a:pPr>
            <a:r>
              <a:rPr lang="en-ID" sz="3200" dirty="0"/>
              <a:t> ‘</a:t>
            </a:r>
            <a:r>
              <a:rPr lang="en-ID" sz="3200" dirty="0" err="1"/>
              <a:t>harapan</a:t>
            </a:r>
            <a:r>
              <a:rPr lang="en-ID" sz="3200" dirty="0"/>
              <a:t>’</a:t>
            </a:r>
          </a:p>
          <a:p>
            <a:pPr marL="0" indent="0">
              <a:buNone/>
            </a:pPr>
            <a:r>
              <a:rPr lang="en-ID" sz="3200" dirty="0"/>
              <a:t>‘</a:t>
            </a:r>
            <a:r>
              <a:rPr lang="en-ID" sz="3200" dirty="0" err="1"/>
              <a:t>ajakan</a:t>
            </a:r>
            <a:r>
              <a:rPr lang="en-ID" sz="3200" dirty="0"/>
              <a:t>’</a:t>
            </a:r>
          </a:p>
          <a:p>
            <a:pPr marL="0" indent="0">
              <a:buNone/>
            </a:pPr>
            <a:r>
              <a:rPr lang="en-ID" sz="3200" dirty="0"/>
              <a:t>‘</a:t>
            </a:r>
            <a:r>
              <a:rPr lang="en-ID" sz="3200" dirty="0" err="1"/>
              <a:t>pembiaran</a:t>
            </a:r>
            <a:r>
              <a:rPr lang="en-ID" sz="3200" dirty="0"/>
              <a:t>’ dan </a:t>
            </a:r>
          </a:p>
          <a:p>
            <a:pPr marL="0" indent="0">
              <a:buNone/>
            </a:pPr>
            <a:r>
              <a:rPr lang="en-ID" sz="3200" dirty="0"/>
              <a:t>‘</a:t>
            </a:r>
            <a:r>
              <a:rPr lang="en-ID" sz="3200" dirty="0" err="1"/>
              <a:t>permintaan</a:t>
            </a:r>
            <a:r>
              <a:rPr lang="en-ID" sz="3200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2114969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DF2BD-94B4-4C48-92D0-168218A96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87569"/>
            <a:ext cx="8596668" cy="754966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Penggunaan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kalimat</a:t>
            </a:r>
            <a:r>
              <a:rPr lang="en-US" dirty="0">
                <a:solidFill>
                  <a:schemeClr val="tx1"/>
                </a:solidFill>
              </a:rPr>
              <a:t> ‘</a:t>
            </a:r>
            <a:r>
              <a:rPr lang="en-US" dirty="0" err="1">
                <a:solidFill>
                  <a:schemeClr val="tx1"/>
                </a:solidFill>
              </a:rPr>
              <a:t>keinginan</a:t>
            </a:r>
            <a:r>
              <a:rPr lang="en-US" dirty="0">
                <a:solidFill>
                  <a:schemeClr val="tx1"/>
                </a:solidFill>
              </a:rPr>
              <a:t>’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E5870-CC29-4F7C-B80B-B8FA640ED7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808383"/>
            <a:ext cx="9499209" cy="5281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 err="1"/>
              <a:t>Alwi</a:t>
            </a:r>
            <a:r>
              <a:rPr lang="en-ID" dirty="0"/>
              <a:t> (1992:54)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AD711-8418-445F-9F91-11782AE77E07}"/>
              </a:ext>
            </a:extLst>
          </p:cNvPr>
          <p:cNvSpPr/>
          <p:nvPr/>
        </p:nvSpPr>
        <p:spPr>
          <a:xfrm>
            <a:off x="3670852" y="1272209"/>
            <a:ext cx="3127513" cy="6228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KEINGINAN</a:t>
            </a:r>
            <a:endParaRPr lang="en-ID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1D32DB1-848E-4381-A151-C29B1A9DA1AA}"/>
              </a:ext>
            </a:extLst>
          </p:cNvPr>
          <p:cNvSpPr/>
          <p:nvPr/>
        </p:nvSpPr>
        <p:spPr>
          <a:xfrm rot="5400000">
            <a:off x="3862831" y="2248005"/>
            <a:ext cx="854458" cy="287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8BDBBE-61ED-4224-926B-9AF229FFBF2B}"/>
              </a:ext>
            </a:extLst>
          </p:cNvPr>
          <p:cNvSpPr/>
          <p:nvPr/>
        </p:nvSpPr>
        <p:spPr>
          <a:xfrm>
            <a:off x="3670852" y="2866025"/>
            <a:ext cx="1258957" cy="36750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KUAT</a:t>
            </a:r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0B0BDF-9A84-4AFC-9473-E5423E612965}"/>
              </a:ext>
            </a:extLst>
          </p:cNvPr>
          <p:cNvSpPr/>
          <p:nvPr/>
        </p:nvSpPr>
        <p:spPr>
          <a:xfrm>
            <a:off x="5552660" y="2866025"/>
            <a:ext cx="1258957" cy="3675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LEMAH</a:t>
            </a:r>
            <a:endParaRPr lang="en-ID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EFD3BB-A70F-4EDF-97BB-D7F2BF9ACBCE}"/>
              </a:ext>
            </a:extLst>
          </p:cNvPr>
          <p:cNvSpPr/>
          <p:nvPr/>
        </p:nvSpPr>
        <p:spPr>
          <a:xfrm>
            <a:off x="3670852" y="4157445"/>
            <a:ext cx="1258957" cy="36750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dirty="0"/>
              <a:t>‘</a:t>
            </a:r>
            <a:r>
              <a:rPr lang="en-ID" dirty="0" err="1"/>
              <a:t>Ingin</a:t>
            </a:r>
            <a:r>
              <a:rPr lang="en-ID" dirty="0"/>
              <a:t>’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E3777A-975A-43D2-9429-DBC3F49930A9}"/>
              </a:ext>
            </a:extLst>
          </p:cNvPr>
          <p:cNvSpPr/>
          <p:nvPr/>
        </p:nvSpPr>
        <p:spPr>
          <a:xfrm>
            <a:off x="5552660" y="4157445"/>
            <a:ext cx="1258957" cy="127594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‘</a:t>
            </a:r>
            <a:r>
              <a:rPr lang="en-US" dirty="0" err="1"/>
              <a:t>Kemauan</a:t>
            </a:r>
            <a:r>
              <a:rPr lang="en-US" dirty="0"/>
              <a:t>’, ‘</a:t>
            </a:r>
            <a:r>
              <a:rPr lang="en-US" dirty="0" err="1"/>
              <a:t>Maksud</a:t>
            </a:r>
            <a:r>
              <a:rPr lang="en-US" dirty="0"/>
              <a:t>’, dan ‘</a:t>
            </a:r>
            <a:r>
              <a:rPr lang="en-US" dirty="0" err="1"/>
              <a:t>Keakanan</a:t>
            </a:r>
            <a:r>
              <a:rPr lang="en-US" dirty="0"/>
              <a:t>’</a:t>
            </a:r>
            <a:endParaRPr lang="en-ID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1A473610-EEC9-4B39-B846-2276ABCF8D13}"/>
              </a:ext>
            </a:extLst>
          </p:cNvPr>
          <p:cNvSpPr/>
          <p:nvPr/>
        </p:nvSpPr>
        <p:spPr>
          <a:xfrm rot="5400000">
            <a:off x="5719238" y="2260250"/>
            <a:ext cx="854458" cy="287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6CD88166-8863-49DB-844A-F03CED71CB53}"/>
              </a:ext>
            </a:extLst>
          </p:cNvPr>
          <p:cNvSpPr/>
          <p:nvPr/>
        </p:nvSpPr>
        <p:spPr>
          <a:xfrm rot="5400000">
            <a:off x="3873100" y="3633447"/>
            <a:ext cx="854458" cy="287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A939B84B-0414-4F49-B438-41DFD0F64E5C}"/>
              </a:ext>
            </a:extLst>
          </p:cNvPr>
          <p:cNvSpPr/>
          <p:nvPr/>
        </p:nvSpPr>
        <p:spPr>
          <a:xfrm rot="5400000">
            <a:off x="5718685" y="3563308"/>
            <a:ext cx="854458" cy="287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348D1C59-91E9-4ED4-94EF-789BB1A60957}"/>
              </a:ext>
            </a:extLst>
          </p:cNvPr>
          <p:cNvSpPr/>
          <p:nvPr/>
        </p:nvSpPr>
        <p:spPr>
          <a:xfrm>
            <a:off x="7216726" y="2391508"/>
            <a:ext cx="1258957" cy="10374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DEAD63-9663-44F0-8CD0-7B1D9B3A9A6A}"/>
              </a:ext>
            </a:extLst>
          </p:cNvPr>
          <p:cNvSpPr/>
          <p:nvPr/>
        </p:nvSpPr>
        <p:spPr>
          <a:xfrm>
            <a:off x="8904849" y="2082018"/>
            <a:ext cx="2433711" cy="7370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FAKTOR KEADAAN</a:t>
            </a:r>
            <a:endParaRPr lang="en-ID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4317539-B107-4D97-A79D-8A2D12398933}"/>
              </a:ext>
            </a:extLst>
          </p:cNvPr>
          <p:cNvSpPr/>
          <p:nvPr/>
        </p:nvSpPr>
        <p:spPr>
          <a:xfrm>
            <a:off x="8961120" y="3429000"/>
            <a:ext cx="2433711" cy="7370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FAKTOR PELUANG</a:t>
            </a:r>
            <a:endParaRPr lang="en-ID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4F1BFBA-AB6C-45AC-81D6-BF519E50F0F5}"/>
              </a:ext>
            </a:extLst>
          </p:cNvPr>
          <p:cNvSpPr/>
          <p:nvPr/>
        </p:nvSpPr>
        <p:spPr>
          <a:xfrm>
            <a:off x="9389272" y="1711308"/>
            <a:ext cx="1258957" cy="36750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KUAT</a:t>
            </a:r>
            <a:endParaRPr lang="en-ID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5B3306-FEA8-43FA-AB08-F82C88BC916F}"/>
              </a:ext>
            </a:extLst>
          </p:cNvPr>
          <p:cNvSpPr/>
          <p:nvPr/>
        </p:nvSpPr>
        <p:spPr>
          <a:xfrm>
            <a:off x="9366229" y="3060232"/>
            <a:ext cx="1258957" cy="3675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LEMAH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04498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84BEE5-F0A0-4C08-AAFA-884EB757D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830422"/>
              </p:ext>
            </p:extLst>
          </p:nvPr>
        </p:nvGraphicFramePr>
        <p:xfrm>
          <a:off x="808383" y="238539"/>
          <a:ext cx="10747514" cy="5168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587">
                  <a:extLst>
                    <a:ext uri="{9D8B030D-6E8A-4147-A177-3AD203B41FA5}">
                      <a16:colId xmlns:a16="http://schemas.microsoft.com/office/drawing/2014/main" val="1048677188"/>
                    </a:ext>
                  </a:extLst>
                </a:gridCol>
                <a:gridCol w="2361447">
                  <a:extLst>
                    <a:ext uri="{9D8B030D-6E8A-4147-A177-3AD203B41FA5}">
                      <a16:colId xmlns:a16="http://schemas.microsoft.com/office/drawing/2014/main" val="4119965901"/>
                    </a:ext>
                  </a:extLst>
                </a:gridCol>
                <a:gridCol w="2014331">
                  <a:extLst>
                    <a:ext uri="{9D8B030D-6E8A-4147-A177-3AD203B41FA5}">
                      <a16:colId xmlns:a16="http://schemas.microsoft.com/office/drawing/2014/main" val="1130686864"/>
                    </a:ext>
                  </a:extLst>
                </a:gridCol>
                <a:gridCol w="3485322">
                  <a:extLst>
                    <a:ext uri="{9D8B030D-6E8A-4147-A177-3AD203B41FA5}">
                      <a16:colId xmlns:a16="http://schemas.microsoft.com/office/drawing/2014/main" val="1038778845"/>
                    </a:ext>
                  </a:extLst>
                </a:gridCol>
                <a:gridCol w="1987827">
                  <a:extLst>
                    <a:ext uri="{9D8B030D-6E8A-4147-A177-3AD203B41FA5}">
                      <a16:colId xmlns:a16="http://schemas.microsoft.com/office/drawing/2014/main" val="4064116058"/>
                    </a:ext>
                  </a:extLst>
                </a:gridCol>
              </a:tblGrid>
              <a:tr h="738335">
                <a:tc rowSpan="2">
                  <a:txBody>
                    <a:bodyPr/>
                    <a:lstStyle/>
                    <a:p>
                      <a:r>
                        <a:rPr lang="en-US" sz="3200" dirty="0"/>
                        <a:t>No</a:t>
                      </a:r>
                      <a:endParaRPr lang="en-ID" sz="3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800" dirty="0" err="1"/>
                        <a:t>Pengungkap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Modalitas</a:t>
                      </a:r>
                      <a:r>
                        <a:rPr lang="en-US" sz="2800" dirty="0"/>
                        <a:t> </a:t>
                      </a:r>
                      <a:endParaRPr lang="en-ID" sz="28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Kadar</a:t>
                      </a:r>
                      <a:endParaRPr lang="en-ID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445894"/>
                  </a:ext>
                </a:extLst>
              </a:tr>
              <a:tr h="738335">
                <a:tc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‘</a:t>
                      </a:r>
                      <a:r>
                        <a:rPr lang="en-US" sz="3200" dirty="0" err="1"/>
                        <a:t>Keinginan</a:t>
                      </a:r>
                      <a:r>
                        <a:rPr lang="en-US" sz="3200" dirty="0"/>
                        <a:t>’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‘</a:t>
                      </a:r>
                      <a:r>
                        <a:rPr lang="en-US" sz="3200" dirty="0" err="1"/>
                        <a:t>Kemauan</a:t>
                      </a:r>
                      <a:r>
                        <a:rPr lang="en-US" sz="3200" dirty="0"/>
                        <a:t>’/’</a:t>
                      </a:r>
                      <a:r>
                        <a:rPr lang="en-US" sz="3200" dirty="0" err="1"/>
                        <a:t>Maksud</a:t>
                      </a:r>
                      <a:r>
                        <a:rPr lang="en-US" sz="3200" dirty="0"/>
                        <a:t>’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‘</a:t>
                      </a:r>
                      <a:r>
                        <a:rPr lang="en-US" sz="3200" dirty="0" err="1"/>
                        <a:t>Keakanan</a:t>
                      </a:r>
                      <a:r>
                        <a:rPr lang="en-US" sz="3200" dirty="0"/>
                        <a:t>’</a:t>
                      </a:r>
                      <a:endParaRPr lang="en-ID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019429"/>
                  </a:ext>
                </a:extLst>
              </a:tr>
              <a:tr h="738335">
                <a:tc>
                  <a:txBody>
                    <a:bodyPr/>
                    <a:lstStyle/>
                    <a:p>
                      <a:r>
                        <a:rPr lang="en-US" sz="3200" dirty="0"/>
                        <a:t>1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i="1" dirty="0" err="1"/>
                        <a:t>ingin</a:t>
                      </a:r>
                      <a:endParaRPr lang="en-ID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</a:t>
                      </a:r>
                      <a:endParaRPr lang="en-ID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847731"/>
                  </a:ext>
                </a:extLst>
              </a:tr>
              <a:tr h="738335">
                <a:tc>
                  <a:txBody>
                    <a:bodyPr/>
                    <a:lstStyle/>
                    <a:p>
                      <a:r>
                        <a:rPr lang="en-US" sz="3200" dirty="0"/>
                        <a:t>2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i="1" dirty="0" err="1"/>
                        <a:t>mau</a:t>
                      </a:r>
                      <a:endParaRPr lang="en-ID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</a:t>
                      </a:r>
                      <a:endParaRPr lang="en-ID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737887"/>
                  </a:ext>
                </a:extLst>
              </a:tr>
              <a:tr h="738335">
                <a:tc>
                  <a:txBody>
                    <a:bodyPr/>
                    <a:lstStyle/>
                    <a:p>
                      <a:r>
                        <a:rPr lang="en-US" sz="3200" dirty="0"/>
                        <a:t>3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i="1" dirty="0" err="1"/>
                        <a:t>hendak</a:t>
                      </a:r>
                      <a:r>
                        <a:rPr lang="en-US" sz="3200" i="1" dirty="0"/>
                        <a:t> </a:t>
                      </a:r>
                      <a:endParaRPr lang="en-ID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</a:t>
                      </a:r>
                      <a:endParaRPr lang="en-ID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59596"/>
                  </a:ext>
                </a:extLst>
              </a:tr>
              <a:tr h="738335">
                <a:tc>
                  <a:txBody>
                    <a:bodyPr/>
                    <a:lstStyle/>
                    <a:p>
                      <a:r>
                        <a:rPr lang="en-US" sz="3200" dirty="0"/>
                        <a:t>4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i="1" dirty="0" err="1"/>
                        <a:t>akan</a:t>
                      </a:r>
                      <a:endParaRPr lang="en-ID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</a:t>
                      </a:r>
                      <a:endParaRPr lang="en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</a:t>
                      </a:r>
                      <a:endParaRPr lang="en-ID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082269"/>
                  </a:ext>
                </a:extLst>
              </a:tr>
              <a:tr h="738335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932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8685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CC992-BE7D-45BE-8F6E-0C8E72FD2A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450166"/>
            <a:ext cx="10394707" cy="492441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SAYA MENUNAIKAN IBADAH HAJI</a:t>
            </a:r>
          </a:p>
          <a:p>
            <a:pPr marL="0" indent="0">
              <a:buNone/>
            </a:pPr>
            <a:r>
              <a:rPr lang="en-US" dirty="0"/>
              <a:t>SAYA </a:t>
            </a:r>
            <a:r>
              <a:rPr lang="en-US" i="1" dirty="0"/>
              <a:t>‘INGIN’  </a:t>
            </a:r>
            <a:r>
              <a:rPr lang="en-US" dirty="0"/>
              <a:t>MENUNAIKAN IBADAH HAJI</a:t>
            </a:r>
          </a:p>
          <a:p>
            <a:pPr marL="0" indent="0">
              <a:buNone/>
            </a:pPr>
            <a:r>
              <a:rPr lang="en-US" dirty="0"/>
              <a:t>         </a:t>
            </a:r>
            <a:r>
              <a:rPr lang="en-US" i="1" dirty="0"/>
              <a:t>‘MAU’</a:t>
            </a:r>
          </a:p>
          <a:p>
            <a:pPr marL="0" indent="0">
              <a:buNone/>
            </a:pPr>
            <a:r>
              <a:rPr lang="en-US" i="1" dirty="0"/>
              <a:t>         ‘HENDAK’</a:t>
            </a:r>
          </a:p>
          <a:p>
            <a:pPr marL="0" indent="0">
              <a:buNone/>
            </a:pPr>
            <a:r>
              <a:rPr lang="en-US" i="1" dirty="0"/>
              <a:t>         ‘AKAN’</a:t>
            </a:r>
          </a:p>
          <a:p>
            <a:pPr marL="0" indent="0">
              <a:buNone/>
            </a:pPr>
            <a:r>
              <a:rPr lang="en-US" dirty="0"/>
              <a:t>MODALITAS DALAM KALIMAT          PREDIKAT</a:t>
            </a:r>
          </a:p>
          <a:p>
            <a:pPr marL="0" indent="0">
              <a:buNone/>
            </a:pPr>
            <a:r>
              <a:rPr lang="en-ID" dirty="0" err="1"/>
              <a:t>Maka</a:t>
            </a:r>
            <a:r>
              <a:rPr lang="en-ID" dirty="0"/>
              <a:t>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modalitas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kalimat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makna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keseluruhan</a:t>
            </a:r>
            <a:r>
              <a:rPr lang="en-ID" dirty="0"/>
              <a:t> </a:t>
            </a:r>
            <a:r>
              <a:rPr lang="en-ID" dirty="0" err="1"/>
              <a:t>kalimat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berubah</a:t>
            </a:r>
            <a:r>
              <a:rPr lang="en-ID" dirty="0"/>
              <a:t>.</a:t>
            </a:r>
          </a:p>
          <a:p>
            <a:pPr marL="0" indent="0" algn="just">
              <a:buNone/>
            </a:pPr>
            <a:r>
              <a:rPr lang="en-ID" dirty="0" err="1"/>
              <a:t>Widjono</a:t>
            </a:r>
            <a:r>
              <a:rPr lang="en-ID" dirty="0"/>
              <a:t>, 2007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modalitas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kalimat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kalimat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berubah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kalimat</a:t>
            </a:r>
            <a:r>
              <a:rPr lang="en-ID" dirty="0"/>
              <a:t> yang </a:t>
            </a:r>
            <a:r>
              <a:rPr lang="en-ID" dirty="0" err="1"/>
              <a:t>tegas</a:t>
            </a:r>
            <a:r>
              <a:rPr lang="en-ID" dirty="0"/>
              <a:t>, </a:t>
            </a:r>
            <a:r>
              <a:rPr lang="en-ID" dirty="0" err="1"/>
              <a:t>ragu</a:t>
            </a:r>
            <a:r>
              <a:rPr lang="en-ID" dirty="0"/>
              <a:t>, </a:t>
            </a:r>
            <a:r>
              <a:rPr lang="en-ID" dirty="0" err="1"/>
              <a:t>lembut</a:t>
            </a:r>
            <a:r>
              <a:rPr lang="en-ID" dirty="0"/>
              <a:t>, </a:t>
            </a:r>
            <a:r>
              <a:rPr lang="en-ID" dirty="0" err="1"/>
              <a:t>pasti</a:t>
            </a:r>
            <a:r>
              <a:rPr lang="en-ID" dirty="0"/>
              <a:t>, dan </a:t>
            </a:r>
            <a:r>
              <a:rPr lang="en-ID" dirty="0" err="1"/>
              <a:t>sebagainya</a:t>
            </a:r>
            <a:r>
              <a:rPr lang="en-ID" dirty="0"/>
              <a:t>.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6F170E9-ED2F-44EF-87AF-3321A724AFC3}"/>
              </a:ext>
            </a:extLst>
          </p:cNvPr>
          <p:cNvSpPr/>
          <p:nvPr/>
        </p:nvSpPr>
        <p:spPr>
          <a:xfrm>
            <a:off x="4290646" y="3108960"/>
            <a:ext cx="365760" cy="703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99752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4437C-AF8F-4E3C-B441-CCB76E3F0EE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407964"/>
            <a:ext cx="10394707" cy="49666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/>
              <a:t>Kadar ‘</a:t>
            </a:r>
            <a:r>
              <a:rPr lang="en-US" sz="2800" dirty="0" err="1"/>
              <a:t>keinginan</a:t>
            </a:r>
            <a:r>
              <a:rPr lang="en-US" sz="2800" dirty="0"/>
              <a:t>’ juga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diungkapkan</a:t>
            </a:r>
            <a:r>
              <a:rPr lang="en-US" sz="2800" dirty="0"/>
              <a:t> </a:t>
            </a:r>
            <a:r>
              <a:rPr lang="en-US" sz="2800" dirty="0" err="1"/>
              <a:t>baik</a:t>
            </a:r>
            <a:r>
              <a:rPr lang="en-US" sz="2800" dirty="0"/>
              <a:t> oleh </a:t>
            </a:r>
            <a:r>
              <a:rPr lang="en-US" sz="2800" i="1" dirty="0" err="1"/>
              <a:t>menginginkan</a:t>
            </a:r>
            <a:r>
              <a:rPr lang="en-US" sz="2800" i="1" dirty="0"/>
              <a:t>, </a:t>
            </a:r>
            <a:r>
              <a:rPr lang="en-US" sz="2800" i="1" dirty="0" err="1"/>
              <a:t>mengingini</a:t>
            </a:r>
            <a:r>
              <a:rPr lang="en-US" sz="2800" i="1" dirty="0"/>
              <a:t>, dan </a:t>
            </a:r>
            <a:r>
              <a:rPr lang="en-US" sz="2800" i="1" dirty="0" err="1"/>
              <a:t>berkeinginan</a:t>
            </a:r>
            <a:r>
              <a:rPr lang="en-US" sz="2800" i="1" dirty="0"/>
              <a:t> </a:t>
            </a:r>
            <a:r>
              <a:rPr lang="en-US" sz="2800" dirty="0"/>
              <a:t>(1.a-c) </a:t>
            </a:r>
            <a:r>
              <a:rPr lang="en-US" sz="2800" dirty="0" err="1"/>
              <a:t>maupun</a:t>
            </a:r>
            <a:r>
              <a:rPr lang="en-US" sz="2800" dirty="0"/>
              <a:t> oleh </a:t>
            </a:r>
            <a:r>
              <a:rPr lang="en-US" sz="2800" i="1" dirty="0" err="1"/>
              <a:t>mendambakan</a:t>
            </a:r>
            <a:r>
              <a:rPr lang="en-US" sz="2800" dirty="0"/>
              <a:t> (2) dan </a:t>
            </a:r>
            <a:r>
              <a:rPr lang="en-US" sz="2800" i="1" dirty="0" err="1"/>
              <a:t>berhasrat</a:t>
            </a:r>
            <a:r>
              <a:rPr lang="en-US" sz="2800" i="1" dirty="0"/>
              <a:t> </a:t>
            </a:r>
            <a:r>
              <a:rPr lang="en-US" sz="2800" dirty="0"/>
              <a:t>(3). </a:t>
            </a:r>
          </a:p>
          <a:p>
            <a:pPr marL="0" indent="0">
              <a:buNone/>
            </a:pPr>
            <a:r>
              <a:rPr lang="en-US" sz="2800" dirty="0"/>
              <a:t>1.a. </a:t>
            </a:r>
            <a:r>
              <a:rPr lang="en-US" sz="2800" dirty="0">
                <a:highlight>
                  <a:srgbClr val="FFFF00"/>
                </a:highlight>
              </a:rPr>
              <a:t>“Kami </a:t>
            </a:r>
            <a:r>
              <a:rPr lang="en-US" sz="2800" i="1" dirty="0" err="1">
                <a:highlight>
                  <a:srgbClr val="FFFF00"/>
                </a:highlight>
              </a:rPr>
              <a:t>menginginkan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kenaikan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gaji</a:t>
            </a:r>
            <a:r>
              <a:rPr lang="en-US" sz="2800" dirty="0">
                <a:highlight>
                  <a:srgbClr val="FFFF00"/>
                </a:highlight>
              </a:rPr>
              <a:t> yang </a:t>
            </a:r>
            <a:r>
              <a:rPr lang="en-US" sz="2800" dirty="0" err="1">
                <a:highlight>
                  <a:srgbClr val="FFFF00"/>
                </a:highlight>
              </a:rPr>
              <a:t>layak</a:t>
            </a:r>
            <a:r>
              <a:rPr lang="en-US" sz="2800" dirty="0">
                <a:highlight>
                  <a:srgbClr val="FFFF00"/>
                </a:highlight>
              </a:rPr>
              <a:t> dan </a:t>
            </a:r>
            <a:r>
              <a:rPr lang="en-US" sz="2800" dirty="0" err="1">
                <a:highlight>
                  <a:srgbClr val="FFFF00"/>
                </a:highlight>
              </a:rPr>
              <a:t>sesuai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dengan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kebutuhan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sehari-hari</a:t>
            </a:r>
            <a:r>
              <a:rPr lang="en-US" sz="2800" dirty="0">
                <a:highlight>
                  <a:srgbClr val="FFFF00"/>
                </a:highlight>
              </a:rPr>
              <a:t>”, kata salah </a:t>
            </a:r>
            <a:r>
              <a:rPr lang="en-US" sz="2800" dirty="0" err="1">
                <a:highlight>
                  <a:srgbClr val="FFFF00"/>
                </a:highlight>
              </a:rPr>
              <a:t>seorang</a:t>
            </a:r>
            <a:r>
              <a:rPr lang="en-US" sz="2800" dirty="0">
                <a:highlight>
                  <a:srgbClr val="FFFF00"/>
                </a:highlight>
              </a:rPr>
              <a:t> wakil </a:t>
            </a:r>
            <a:r>
              <a:rPr lang="en-US" sz="2800" dirty="0" err="1">
                <a:highlight>
                  <a:srgbClr val="FFFF00"/>
                </a:highlight>
              </a:rPr>
              <a:t>karyawan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kepada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pimpinan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perusahaan</a:t>
            </a:r>
            <a:r>
              <a:rPr lang="en-US" sz="2800" dirty="0">
                <a:highlight>
                  <a:srgbClr val="FFFF00"/>
                </a:highlight>
              </a:rPr>
              <a:t>.</a:t>
            </a:r>
          </a:p>
          <a:p>
            <a:pPr marL="0" indent="0">
              <a:buNone/>
            </a:pPr>
            <a:r>
              <a:rPr lang="en-US" sz="2800" dirty="0"/>
              <a:t>   b. </a:t>
            </a:r>
            <a:r>
              <a:rPr lang="en-US" sz="2800" dirty="0" err="1">
                <a:highlight>
                  <a:srgbClr val="00FF00"/>
                </a:highlight>
              </a:rPr>
              <a:t>Pegawai</a:t>
            </a:r>
            <a:r>
              <a:rPr lang="en-US" sz="2800" dirty="0">
                <a:highlight>
                  <a:srgbClr val="00FF00"/>
                </a:highlight>
              </a:rPr>
              <a:t> yang </a:t>
            </a:r>
            <a:r>
              <a:rPr lang="en-US" sz="2800" dirty="0" err="1">
                <a:highlight>
                  <a:srgbClr val="00FF00"/>
                </a:highlight>
              </a:rPr>
              <a:t>ambisius</a:t>
            </a:r>
            <a:r>
              <a:rPr lang="en-US" sz="2800" dirty="0">
                <a:highlight>
                  <a:srgbClr val="00FF00"/>
                </a:highlight>
              </a:rPr>
              <a:t> </a:t>
            </a:r>
            <a:r>
              <a:rPr lang="en-US" sz="2800" dirty="0" err="1">
                <a:highlight>
                  <a:srgbClr val="00FF00"/>
                </a:highlight>
              </a:rPr>
              <a:t>itu</a:t>
            </a:r>
            <a:r>
              <a:rPr lang="en-US" sz="2800" dirty="0">
                <a:highlight>
                  <a:srgbClr val="00FF00"/>
                </a:highlight>
              </a:rPr>
              <a:t> </a:t>
            </a:r>
            <a:r>
              <a:rPr lang="en-US" sz="2800" i="1" dirty="0" err="1">
                <a:highlight>
                  <a:srgbClr val="00FF00"/>
                </a:highlight>
              </a:rPr>
              <a:t>mengingini</a:t>
            </a:r>
            <a:r>
              <a:rPr lang="en-US" sz="2800" i="1" dirty="0">
                <a:highlight>
                  <a:srgbClr val="00FF00"/>
                </a:highlight>
              </a:rPr>
              <a:t> </a:t>
            </a:r>
            <a:r>
              <a:rPr lang="en-US" sz="2800" dirty="0" err="1">
                <a:highlight>
                  <a:srgbClr val="00FF00"/>
                </a:highlight>
              </a:rPr>
              <a:t>Jabatan</a:t>
            </a:r>
            <a:r>
              <a:rPr lang="en-US" sz="2800" dirty="0">
                <a:highlight>
                  <a:srgbClr val="00FF00"/>
                </a:highlight>
              </a:rPr>
              <a:t> </a:t>
            </a:r>
            <a:r>
              <a:rPr lang="en-US" sz="2800" dirty="0" err="1">
                <a:highlight>
                  <a:srgbClr val="00FF00"/>
                </a:highlight>
              </a:rPr>
              <a:t>Kepala</a:t>
            </a:r>
            <a:r>
              <a:rPr lang="en-US" sz="2800" dirty="0">
                <a:highlight>
                  <a:srgbClr val="00FF00"/>
                </a:highlight>
              </a:rPr>
              <a:t> </a:t>
            </a:r>
            <a:r>
              <a:rPr lang="en-US" sz="2800" dirty="0" err="1">
                <a:highlight>
                  <a:srgbClr val="00FF00"/>
                </a:highlight>
              </a:rPr>
              <a:t>Bagian</a:t>
            </a:r>
            <a:r>
              <a:rPr lang="en-US" sz="2800" dirty="0">
                <a:highlight>
                  <a:srgbClr val="00FF00"/>
                </a:highlight>
              </a:rPr>
              <a:t> Tata Usaha di </a:t>
            </a:r>
            <a:r>
              <a:rPr lang="en-US" sz="2800" dirty="0" err="1">
                <a:highlight>
                  <a:srgbClr val="00FF00"/>
                </a:highlight>
              </a:rPr>
              <a:t>kantornya</a:t>
            </a:r>
            <a:r>
              <a:rPr lang="en-US" sz="2800" dirty="0">
                <a:highlight>
                  <a:srgbClr val="00FF00"/>
                </a:highlight>
              </a:rPr>
              <a:t>.</a:t>
            </a:r>
          </a:p>
          <a:p>
            <a:pPr marL="0" indent="0">
              <a:buNone/>
            </a:pPr>
            <a:r>
              <a:rPr lang="en-US" sz="2800" dirty="0"/>
              <a:t>   c. “</a:t>
            </a:r>
            <a:r>
              <a:rPr lang="en-US" sz="2800" dirty="0" err="1">
                <a:highlight>
                  <a:srgbClr val="FFFF00"/>
                </a:highlight>
              </a:rPr>
              <a:t>Kalau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teman-teman</a:t>
            </a:r>
            <a:r>
              <a:rPr lang="en-US" sz="2800" dirty="0">
                <a:highlight>
                  <a:srgbClr val="FFFF00"/>
                </a:highlight>
              </a:rPr>
              <a:t> yang lain </a:t>
            </a:r>
            <a:r>
              <a:rPr lang="en-US" sz="2800" dirty="0" err="1">
                <a:highlight>
                  <a:srgbClr val="FFFF00"/>
                </a:highlight>
              </a:rPr>
              <a:t>setuju</a:t>
            </a:r>
            <a:r>
              <a:rPr lang="en-US" sz="2800" dirty="0">
                <a:highlight>
                  <a:srgbClr val="FFFF00"/>
                </a:highlight>
              </a:rPr>
              <a:t>,” </a:t>
            </a:r>
            <a:r>
              <a:rPr lang="en-US" sz="2800" dirty="0" err="1">
                <a:highlight>
                  <a:srgbClr val="FFFF00"/>
                </a:highlight>
              </a:rPr>
              <a:t>Ujar</a:t>
            </a:r>
            <a:r>
              <a:rPr lang="en-US" sz="2800" dirty="0">
                <a:highlight>
                  <a:srgbClr val="FFFF00"/>
                </a:highlight>
              </a:rPr>
              <a:t> Ali di </a:t>
            </a:r>
            <a:r>
              <a:rPr lang="en-US" sz="2800" dirty="0" err="1">
                <a:highlight>
                  <a:srgbClr val="FFFF00"/>
                </a:highlight>
              </a:rPr>
              <a:t>hadapan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Ketua</a:t>
            </a:r>
            <a:r>
              <a:rPr lang="en-US" sz="2800" dirty="0">
                <a:highlight>
                  <a:srgbClr val="FFFF00"/>
                </a:highlight>
              </a:rPr>
              <a:t> OSIS dan guru </a:t>
            </a:r>
            <a:r>
              <a:rPr lang="en-US" sz="2800" dirty="0" err="1">
                <a:highlight>
                  <a:srgbClr val="FFFF00"/>
                </a:highlight>
              </a:rPr>
              <a:t>olah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raganya</a:t>
            </a:r>
            <a:r>
              <a:rPr lang="en-US" sz="2800" dirty="0">
                <a:highlight>
                  <a:srgbClr val="FFFF00"/>
                </a:highlight>
              </a:rPr>
              <a:t>, “</a:t>
            </a:r>
            <a:r>
              <a:rPr lang="en-US" sz="2800" dirty="0" err="1">
                <a:highlight>
                  <a:srgbClr val="FFFF00"/>
                </a:highlight>
              </a:rPr>
              <a:t>saya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masih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i="1" dirty="0" err="1">
                <a:highlight>
                  <a:srgbClr val="FFFF00"/>
                </a:highlight>
              </a:rPr>
              <a:t>berkeinginan</a:t>
            </a:r>
            <a:r>
              <a:rPr lang="en-US" sz="2800" i="1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untuk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sekali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lagi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memperkuat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kesebelasan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sekolah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kita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dalam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pertandingan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nanti</a:t>
            </a:r>
            <a:r>
              <a:rPr lang="en-US" sz="2800" dirty="0">
                <a:highlight>
                  <a:srgbClr val="FFFF00"/>
                </a:highlight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039838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B37FC-D3CE-4809-9EB3-53F615F841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351692"/>
            <a:ext cx="10394707" cy="50228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>
                <a:highlight>
                  <a:srgbClr val="00FF00"/>
                </a:highlight>
              </a:rPr>
              <a:t>Banyak orang yang </a:t>
            </a:r>
            <a:r>
              <a:rPr lang="en-US" sz="3200" i="1" dirty="0" err="1">
                <a:highlight>
                  <a:srgbClr val="00FF00"/>
                </a:highlight>
              </a:rPr>
              <a:t>mendambakan</a:t>
            </a:r>
            <a:r>
              <a:rPr lang="en-US" sz="3200" i="1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kursi</a:t>
            </a:r>
            <a:r>
              <a:rPr lang="en-US" sz="3200" dirty="0">
                <a:highlight>
                  <a:srgbClr val="00FF00"/>
                </a:highlight>
              </a:rPr>
              <a:t> di DPR.</a:t>
            </a:r>
          </a:p>
          <a:p>
            <a:pPr marL="0" indent="0">
              <a:buNone/>
            </a:pPr>
            <a:r>
              <a:rPr lang="en-US" sz="3200" dirty="0">
                <a:highlight>
                  <a:srgbClr val="00FF00"/>
                </a:highlight>
              </a:rPr>
              <a:t>3. Ali </a:t>
            </a:r>
            <a:r>
              <a:rPr lang="en-US" sz="3200" i="1" dirty="0" err="1">
                <a:highlight>
                  <a:srgbClr val="00FF00"/>
                </a:highlight>
              </a:rPr>
              <a:t>berhasrat</a:t>
            </a:r>
            <a:r>
              <a:rPr lang="en-US" sz="3200" i="1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menyekolahkan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anak-anaknya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sampai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perguruan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tinggi</a:t>
            </a:r>
            <a:r>
              <a:rPr lang="en-US" sz="3200" dirty="0">
                <a:highlight>
                  <a:srgbClr val="00FF00"/>
                </a:highlight>
              </a:rPr>
              <a:t>.</a:t>
            </a:r>
          </a:p>
          <a:p>
            <a:pPr marL="0" indent="0">
              <a:buNone/>
            </a:pPr>
            <a:r>
              <a:rPr lang="en-US" sz="3200" b="1" dirty="0"/>
              <a:t>(</a:t>
            </a:r>
            <a:r>
              <a:rPr lang="en-US" sz="3200" b="1" dirty="0" err="1"/>
              <a:t>Alwi</a:t>
            </a:r>
            <a:r>
              <a:rPr lang="en-US" sz="3200" b="1" dirty="0"/>
              <a:t>, 40)</a:t>
            </a:r>
            <a:endParaRPr lang="en-US" sz="3200" dirty="0"/>
          </a:p>
          <a:p>
            <a:pPr marL="0" indent="0" algn="just">
              <a:buNone/>
            </a:pPr>
            <a:r>
              <a:rPr lang="en-US" sz="3200" dirty="0">
                <a:highlight>
                  <a:srgbClr val="FFFF00"/>
                </a:highlight>
              </a:rPr>
              <a:t>1.a,c </a:t>
            </a:r>
            <a:r>
              <a:rPr lang="en-US" sz="3200" dirty="0" err="1"/>
              <a:t>memperlihatkan</a:t>
            </a:r>
            <a:r>
              <a:rPr lang="en-US" sz="3200" dirty="0"/>
              <a:t> </a:t>
            </a:r>
            <a:r>
              <a:rPr lang="en-US" sz="3200" dirty="0" err="1"/>
              <a:t>bahwa</a:t>
            </a:r>
            <a:r>
              <a:rPr lang="en-US" sz="3200" dirty="0"/>
              <a:t> </a:t>
            </a:r>
            <a:r>
              <a:rPr lang="en-US" sz="3200" dirty="0" err="1"/>
              <a:t>kadar</a:t>
            </a:r>
            <a:r>
              <a:rPr lang="en-US" sz="3200" dirty="0"/>
              <a:t> ‘</a:t>
            </a:r>
            <a:r>
              <a:rPr lang="en-US" sz="3200" dirty="0" err="1"/>
              <a:t>keinginan</a:t>
            </a:r>
            <a:r>
              <a:rPr lang="en-US" sz="3200" dirty="0"/>
              <a:t>’ </a:t>
            </a:r>
            <a:r>
              <a:rPr lang="en-US" sz="3200" dirty="0" err="1"/>
              <a:t>menggambarkan</a:t>
            </a:r>
            <a:r>
              <a:rPr lang="en-US" sz="3200" dirty="0"/>
              <a:t> </a:t>
            </a:r>
            <a:r>
              <a:rPr lang="en-US" sz="3200" dirty="0" err="1"/>
              <a:t>sikap</a:t>
            </a:r>
            <a:r>
              <a:rPr lang="en-US" sz="3200" dirty="0"/>
              <a:t> </a:t>
            </a:r>
            <a:r>
              <a:rPr lang="en-US" sz="3200" dirty="0" err="1"/>
              <a:t>pembicara</a:t>
            </a:r>
            <a:r>
              <a:rPr lang="en-US" sz="3200" dirty="0"/>
              <a:t>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  <a:r>
              <a:rPr lang="en-US" sz="3200" dirty="0" err="1"/>
              <a:t>peristiwa</a:t>
            </a:r>
            <a:r>
              <a:rPr lang="en-US" sz="3200" dirty="0"/>
              <a:t> </a:t>
            </a:r>
            <a:r>
              <a:rPr lang="en-US" sz="3200" dirty="0" err="1"/>
              <a:t>nonaktual</a:t>
            </a:r>
            <a:r>
              <a:rPr lang="en-US" sz="3200" dirty="0"/>
              <a:t>. </a:t>
            </a:r>
            <a:r>
              <a:rPr lang="en-US" sz="3200" dirty="0" err="1"/>
              <a:t>Sedangkan</a:t>
            </a:r>
            <a:r>
              <a:rPr lang="en-US" sz="3200" dirty="0"/>
              <a:t> pada </a:t>
            </a:r>
            <a:r>
              <a:rPr lang="en-US" sz="3200" dirty="0">
                <a:highlight>
                  <a:srgbClr val="00FF00"/>
                </a:highlight>
              </a:rPr>
              <a:t>1b,2,3 </a:t>
            </a:r>
            <a:r>
              <a:rPr lang="en-US" sz="3200" dirty="0"/>
              <a:t>Kadar ‘</a:t>
            </a:r>
            <a:r>
              <a:rPr lang="en-US" sz="3200" dirty="0" err="1"/>
              <a:t>keinginan</a:t>
            </a:r>
            <a:r>
              <a:rPr lang="en-US" sz="3200" dirty="0"/>
              <a:t>’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langsung</a:t>
            </a:r>
            <a:r>
              <a:rPr lang="en-US" sz="3200" dirty="0"/>
              <a:t> </a:t>
            </a:r>
            <a:r>
              <a:rPr lang="en-US" sz="3200" dirty="0" err="1"/>
              <a:t>menggambarkan</a:t>
            </a:r>
            <a:r>
              <a:rPr lang="en-US" sz="3200" dirty="0"/>
              <a:t> </a:t>
            </a:r>
            <a:r>
              <a:rPr lang="en-US" sz="3200" dirty="0" err="1"/>
              <a:t>sikap</a:t>
            </a:r>
            <a:r>
              <a:rPr lang="en-US" sz="3200" dirty="0"/>
              <a:t> </a:t>
            </a:r>
            <a:r>
              <a:rPr lang="en-US" sz="3200" dirty="0" err="1"/>
              <a:t>pembicara</a:t>
            </a:r>
            <a:r>
              <a:rPr lang="en-US" sz="3200" dirty="0"/>
              <a:t> </a:t>
            </a:r>
            <a:r>
              <a:rPr lang="en-US" sz="3200" dirty="0" err="1"/>
              <a:t>karena</a:t>
            </a:r>
            <a:r>
              <a:rPr lang="en-US" sz="3200" dirty="0"/>
              <a:t> yang </a:t>
            </a:r>
            <a:r>
              <a:rPr lang="en-US" sz="3200" dirty="0" err="1"/>
              <a:t>dilakukannya</a:t>
            </a:r>
            <a:r>
              <a:rPr lang="en-US" sz="3200" dirty="0"/>
              <a:t> </a:t>
            </a:r>
            <a:r>
              <a:rPr lang="en-US" sz="3200" dirty="0" err="1"/>
              <a:t>hanyalah</a:t>
            </a:r>
            <a:r>
              <a:rPr lang="en-US" sz="3200" dirty="0"/>
              <a:t> </a:t>
            </a:r>
            <a:r>
              <a:rPr lang="en-US" sz="3200" dirty="0" err="1"/>
              <a:t>menyampaikan</a:t>
            </a:r>
            <a:r>
              <a:rPr lang="en-US" sz="3200" dirty="0"/>
              <a:t> </a:t>
            </a:r>
            <a:r>
              <a:rPr lang="en-US" sz="3200" dirty="0" err="1"/>
              <a:t>semacam</a:t>
            </a:r>
            <a:r>
              <a:rPr lang="en-US" sz="3200" dirty="0"/>
              <a:t> “</a:t>
            </a:r>
            <a:r>
              <a:rPr lang="en-US" sz="3200" dirty="0" err="1"/>
              <a:t>laporan</a:t>
            </a:r>
            <a:r>
              <a:rPr lang="en-US" sz="3200" dirty="0"/>
              <a:t>” </a:t>
            </a:r>
            <a:r>
              <a:rPr lang="en-US" sz="3200" dirty="0" err="1"/>
              <a:t>mengenai</a:t>
            </a:r>
            <a:r>
              <a:rPr lang="en-US" sz="3200" dirty="0"/>
              <a:t> </a:t>
            </a:r>
            <a:r>
              <a:rPr lang="en-US" sz="3200" dirty="0" err="1"/>
              <a:t>hal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r>
              <a:rPr lang="en-US" sz="3200" dirty="0"/>
              <a:t>. 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601438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17801-DEA9-4D33-AECD-9F637B6C18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82880"/>
            <a:ext cx="10394707" cy="5191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Hal </a:t>
            </a:r>
            <a:r>
              <a:rPr lang="en-US" sz="3600" dirty="0" err="1"/>
              <a:t>ini</a:t>
            </a:r>
            <a:r>
              <a:rPr lang="en-US" sz="3600" dirty="0"/>
              <a:t> </a:t>
            </a:r>
            <a:r>
              <a:rPr lang="en-US" sz="3600" dirty="0" err="1"/>
              <a:t>dikarenakan</a:t>
            </a:r>
            <a:r>
              <a:rPr lang="en-US" sz="3600" dirty="0"/>
              <a:t> </a:t>
            </a:r>
            <a:r>
              <a:rPr lang="en-US" sz="3600" dirty="0" err="1"/>
              <a:t>pengungkap</a:t>
            </a:r>
            <a:r>
              <a:rPr lang="en-US" sz="3600" dirty="0"/>
              <a:t> </a:t>
            </a:r>
            <a:r>
              <a:rPr lang="en-US" sz="3600" dirty="0" err="1"/>
              <a:t>modalitas</a:t>
            </a:r>
            <a:r>
              <a:rPr lang="en-US" sz="3600" dirty="0"/>
              <a:t> </a:t>
            </a:r>
            <a:r>
              <a:rPr lang="en-US" sz="3600" dirty="0" err="1"/>
              <a:t>bukan</a:t>
            </a:r>
            <a:r>
              <a:rPr lang="en-US" sz="3600" dirty="0"/>
              <a:t> persona </a:t>
            </a:r>
            <a:r>
              <a:rPr lang="en-US" sz="3600" dirty="0" err="1"/>
              <a:t>pertama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831471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1C757-AC64-4384-97D1-6E653E1E72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318052"/>
            <a:ext cx="10394707" cy="505653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ID" sz="3200" b="1" dirty="0" err="1"/>
              <a:t>Modalitas</a:t>
            </a:r>
            <a:r>
              <a:rPr lang="en-ID" sz="3200" dirty="0"/>
              <a:t> </a:t>
            </a:r>
            <a:r>
              <a:rPr lang="en-ID" sz="3200" dirty="0" err="1"/>
              <a:t>digunakan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menyampaikan</a:t>
            </a:r>
            <a:r>
              <a:rPr lang="en-ID" sz="3200" dirty="0"/>
              <a:t> </a:t>
            </a:r>
            <a:r>
              <a:rPr lang="en-ID" sz="3200" b="1" dirty="0" err="1"/>
              <a:t>maksud</a:t>
            </a:r>
            <a:r>
              <a:rPr lang="en-ID" sz="3200" b="1" dirty="0"/>
              <a:t> </a:t>
            </a:r>
            <a:r>
              <a:rPr lang="en-ID" sz="3200" b="1" dirty="0" err="1"/>
              <a:t>pembicara</a:t>
            </a:r>
            <a:r>
              <a:rPr lang="en-ID" sz="3200" b="1" dirty="0"/>
              <a:t> yang </a:t>
            </a:r>
            <a:r>
              <a:rPr lang="en-ID" sz="3200" b="1" dirty="0" err="1"/>
              <a:t>bervariasi</a:t>
            </a:r>
            <a:r>
              <a:rPr lang="en-ID" sz="3200" b="1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komunikasi</a:t>
            </a:r>
            <a:r>
              <a:rPr lang="en-ID" sz="3200" dirty="0"/>
              <a:t>. </a:t>
            </a:r>
            <a:r>
              <a:rPr lang="en-ID" sz="3200" dirty="0" err="1"/>
              <a:t>Keragaman</a:t>
            </a:r>
            <a:r>
              <a:rPr lang="en-ID" sz="3200" dirty="0"/>
              <a:t> </a:t>
            </a:r>
            <a:r>
              <a:rPr lang="en-ID" sz="3200" dirty="0" err="1"/>
              <a:t>tersebut</a:t>
            </a:r>
            <a:r>
              <a:rPr lang="en-ID" sz="3200" dirty="0"/>
              <a:t> </a:t>
            </a:r>
            <a:r>
              <a:rPr lang="en-ID" sz="3200" dirty="0" err="1"/>
              <a:t>menunjukkan</a:t>
            </a:r>
            <a:r>
              <a:rPr lang="en-ID" sz="3200" dirty="0"/>
              <a:t> </a:t>
            </a:r>
            <a:r>
              <a:rPr lang="en-ID" sz="3200" dirty="0" err="1"/>
              <a:t>nuansa</a:t>
            </a:r>
            <a:r>
              <a:rPr lang="en-ID" sz="3200" dirty="0"/>
              <a:t> </a:t>
            </a:r>
            <a:r>
              <a:rPr lang="en-ID" sz="3200" dirty="0" err="1"/>
              <a:t>sikap</a:t>
            </a:r>
            <a:r>
              <a:rPr lang="en-ID" sz="3200" dirty="0"/>
              <a:t> yang </a:t>
            </a:r>
            <a:r>
              <a:rPr lang="en-ID" sz="3200" dirty="0" err="1"/>
              <a:t>bervariasi</a:t>
            </a:r>
            <a:r>
              <a:rPr lang="en-ID" sz="3200" dirty="0"/>
              <a:t> dan </a:t>
            </a:r>
            <a:r>
              <a:rPr lang="en-ID" sz="3200" dirty="0" err="1"/>
              <a:t>bergradasi</a:t>
            </a:r>
            <a:r>
              <a:rPr lang="en-ID" sz="3200" dirty="0"/>
              <a:t>. </a:t>
            </a:r>
            <a:r>
              <a:rPr lang="en-ID" sz="3200" b="1" dirty="0" err="1"/>
              <a:t>Bervariasi</a:t>
            </a:r>
            <a:r>
              <a:rPr lang="en-ID" sz="3200" dirty="0"/>
              <a:t> di </a:t>
            </a:r>
            <a:r>
              <a:rPr lang="en-ID" sz="3200" dirty="0" err="1"/>
              <a:t>sini</a:t>
            </a:r>
            <a:r>
              <a:rPr lang="en-ID" sz="3200" dirty="0"/>
              <a:t> </a:t>
            </a:r>
            <a:r>
              <a:rPr lang="en-ID" sz="3200" dirty="0" err="1"/>
              <a:t>adalah</a:t>
            </a:r>
            <a:r>
              <a:rPr lang="en-ID" sz="3200" dirty="0"/>
              <a:t> </a:t>
            </a:r>
            <a:r>
              <a:rPr lang="en-ID" sz="3200" dirty="0" err="1"/>
              <a:t>macam-macam</a:t>
            </a:r>
            <a:r>
              <a:rPr lang="en-ID" sz="3200" dirty="0"/>
              <a:t> </a:t>
            </a:r>
            <a:r>
              <a:rPr lang="en-ID" sz="3200" dirty="0" err="1"/>
              <a:t>makna</a:t>
            </a:r>
            <a:r>
              <a:rPr lang="en-ID" sz="3200" dirty="0"/>
              <a:t> yang </a:t>
            </a:r>
            <a:r>
              <a:rPr lang="en-ID" sz="3200" dirty="0" err="1"/>
              <a:t>diinginkan</a:t>
            </a:r>
            <a:r>
              <a:rPr lang="en-ID" sz="3200" dirty="0"/>
              <a:t> </a:t>
            </a:r>
            <a:r>
              <a:rPr lang="en-ID" sz="3200" dirty="0" err="1"/>
              <a:t>dengan</a:t>
            </a:r>
            <a:r>
              <a:rPr lang="en-ID" sz="3200" dirty="0"/>
              <a:t> </a:t>
            </a:r>
            <a:r>
              <a:rPr lang="en-ID" sz="3200" dirty="0" err="1"/>
              <a:t>sikap</a:t>
            </a:r>
            <a:r>
              <a:rPr lang="en-ID" sz="3200" dirty="0"/>
              <a:t> </a:t>
            </a:r>
            <a:r>
              <a:rPr lang="en-ID" sz="3200" dirty="0" err="1"/>
              <a:t>pembicara</a:t>
            </a:r>
            <a:r>
              <a:rPr lang="en-ID" sz="3200" dirty="0"/>
              <a:t>, </a:t>
            </a:r>
            <a:r>
              <a:rPr lang="en-ID" sz="3200" dirty="0" err="1"/>
              <a:t>sedangkan</a:t>
            </a:r>
            <a:r>
              <a:rPr lang="en-ID" sz="3200" dirty="0"/>
              <a:t> </a:t>
            </a:r>
            <a:r>
              <a:rPr lang="en-ID" sz="3200" b="1" dirty="0" err="1"/>
              <a:t>bergradasi</a:t>
            </a:r>
            <a:r>
              <a:rPr lang="en-ID" sz="3200" dirty="0"/>
              <a:t> </a:t>
            </a:r>
            <a:r>
              <a:rPr lang="en-ID" sz="3200" dirty="0" err="1"/>
              <a:t>adalah</a:t>
            </a:r>
            <a:r>
              <a:rPr lang="en-ID" sz="3200" dirty="0"/>
              <a:t> </a:t>
            </a:r>
            <a:r>
              <a:rPr lang="en-ID" sz="3200" dirty="0" err="1"/>
              <a:t>sikap</a:t>
            </a:r>
            <a:r>
              <a:rPr lang="en-ID" sz="3200" dirty="0"/>
              <a:t> yang </a:t>
            </a:r>
            <a:r>
              <a:rPr lang="en-ID" sz="3200" dirty="0" err="1"/>
              <a:t>bersifat</a:t>
            </a:r>
            <a:r>
              <a:rPr lang="en-ID" sz="3200" dirty="0"/>
              <a:t> </a:t>
            </a:r>
            <a:r>
              <a:rPr lang="en-ID" sz="3200" dirty="0" err="1"/>
              <a:t>santun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tidak</a:t>
            </a:r>
            <a:r>
              <a:rPr lang="en-ID" sz="3200" dirty="0"/>
              <a:t>.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006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61BC5-80AC-4459-9BA3-1667EF77975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393896"/>
            <a:ext cx="10394707" cy="4980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TERIMA KASIH</a:t>
            </a:r>
            <a:endParaRPr lang="en-ID" sz="4800" dirty="0"/>
          </a:p>
        </p:txBody>
      </p:sp>
    </p:spTree>
    <p:extLst>
      <p:ext uri="{BB962C8B-B14F-4D97-AF65-F5344CB8AC3E}">
        <p14:creationId xmlns:p14="http://schemas.microsoft.com/office/powerpoint/2010/main" val="301468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367F242-8EAB-402C-8747-CDFAAD98421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78267" y="1969477"/>
            <a:ext cx="3608728" cy="36087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BE8E376-666C-40C4-832D-02881FC07E2F}"/>
              </a:ext>
            </a:extLst>
          </p:cNvPr>
          <p:cNvSpPr/>
          <p:nvPr/>
        </p:nvSpPr>
        <p:spPr>
          <a:xfrm>
            <a:off x="1404935" y="1836955"/>
            <a:ext cx="3591134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Penggunaan</a:t>
            </a:r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cap="none" spc="0" dirty="0" err="1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Kalimat</a:t>
            </a:r>
            <a:endParaRPr lang="en-ID" sz="4400" b="1" cap="none" spc="0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6260E40C-C9F2-4AD1-A61C-366C0C7B1DE9}"/>
              </a:ext>
            </a:extLst>
          </p:cNvPr>
          <p:cNvCxnSpPr>
            <a:cxnSpLocks/>
          </p:cNvCxnSpPr>
          <p:nvPr/>
        </p:nvCxnSpPr>
        <p:spPr>
          <a:xfrm>
            <a:off x="4996069" y="2560230"/>
            <a:ext cx="3180522" cy="1322657"/>
          </a:xfrm>
          <a:prstGeom prst="bent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442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498394-472E-4B07-B16E-474A632140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6191" y="818456"/>
            <a:ext cx="9859617" cy="52210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950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97FBBB-EE98-4929-8849-790C0EBA8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5868"/>
            <a:ext cx="12192000" cy="6136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2665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09576E9-A998-406C-902E-12A59197B2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2449956"/>
              </p:ext>
            </p:extLst>
          </p:nvPr>
        </p:nvGraphicFramePr>
        <p:xfrm>
          <a:off x="677862" y="106018"/>
          <a:ext cx="11076815" cy="5976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5245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767D9E-18EE-4270-A2C6-2E2F9C2017FC}"/>
              </a:ext>
            </a:extLst>
          </p:cNvPr>
          <p:cNvSpPr/>
          <p:nvPr/>
        </p:nvSpPr>
        <p:spPr>
          <a:xfrm>
            <a:off x="3922643" y="384313"/>
            <a:ext cx="4094922" cy="9409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KALIMAT</a:t>
            </a:r>
            <a:endParaRPr lang="en-ID" sz="32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595E4E-A92B-42CA-B245-27787488456E}"/>
              </a:ext>
            </a:extLst>
          </p:cNvPr>
          <p:cNvSpPr/>
          <p:nvPr/>
        </p:nvSpPr>
        <p:spPr>
          <a:xfrm>
            <a:off x="463825" y="1722783"/>
            <a:ext cx="2319131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SUBJEK</a:t>
            </a:r>
            <a:endParaRPr lang="en-ID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79FB63-1C3F-4FF5-A3AB-10ADFC6C99CB}"/>
              </a:ext>
            </a:extLst>
          </p:cNvPr>
          <p:cNvSpPr/>
          <p:nvPr/>
        </p:nvSpPr>
        <p:spPr>
          <a:xfrm>
            <a:off x="3014868" y="1722782"/>
            <a:ext cx="2319131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PREDIKAT</a:t>
            </a:r>
            <a:endParaRPr lang="en-ID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87800-B2E2-41CA-B188-278B39646DB0}"/>
              </a:ext>
            </a:extLst>
          </p:cNvPr>
          <p:cNvSpPr/>
          <p:nvPr/>
        </p:nvSpPr>
        <p:spPr>
          <a:xfrm>
            <a:off x="5565911" y="1722782"/>
            <a:ext cx="2319131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OBJEK</a:t>
            </a:r>
            <a:endParaRPr lang="en-ID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6A6CF2-9A4E-4467-93E9-1D7F548BAB55}"/>
              </a:ext>
            </a:extLst>
          </p:cNvPr>
          <p:cNvSpPr/>
          <p:nvPr/>
        </p:nvSpPr>
        <p:spPr>
          <a:xfrm>
            <a:off x="8256105" y="1722782"/>
            <a:ext cx="2994992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KETERANGAN</a:t>
            </a:r>
            <a:endParaRPr lang="en-ID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351CA3-1B97-4EDD-9320-FB96F9F81424}"/>
              </a:ext>
            </a:extLst>
          </p:cNvPr>
          <p:cNvSpPr/>
          <p:nvPr/>
        </p:nvSpPr>
        <p:spPr>
          <a:xfrm>
            <a:off x="7295320" y="3442251"/>
            <a:ext cx="2319131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MAKNA </a:t>
            </a:r>
            <a:endParaRPr lang="en-ID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BF5BFA-D3E6-461A-9BB9-3F4440706DD4}"/>
              </a:ext>
            </a:extLst>
          </p:cNvPr>
          <p:cNvSpPr/>
          <p:nvPr/>
        </p:nvSpPr>
        <p:spPr>
          <a:xfrm>
            <a:off x="9753601" y="3442251"/>
            <a:ext cx="2319131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FUNGSI</a:t>
            </a:r>
            <a:endParaRPr lang="en-ID" sz="28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D8C3378-7E07-447E-AC26-0205F54CEA5B}"/>
              </a:ext>
            </a:extLst>
          </p:cNvPr>
          <p:cNvCxnSpPr/>
          <p:nvPr/>
        </p:nvCxnSpPr>
        <p:spPr>
          <a:xfrm flipH="1">
            <a:off x="8613912" y="2582516"/>
            <a:ext cx="1080000" cy="684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8138445-094A-44FB-B57F-5CE6976E91E2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9753601" y="2584173"/>
            <a:ext cx="1159565" cy="68234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156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DC583-57E3-4C10-ABB8-8CD87D582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624" y="831023"/>
            <a:ext cx="9603275" cy="1049235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PENGGUNAAN KALIMAT ‘KEINGINAN’?</a:t>
            </a:r>
            <a:endParaRPr lang="en-ID" dirty="0">
              <a:latin typeface="Arial Black" panose="020B0A040201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8ADED6-2494-4DAD-B147-0BF042DC999A}"/>
              </a:ext>
            </a:extLst>
          </p:cNvPr>
          <p:cNvSpPr/>
          <p:nvPr/>
        </p:nvSpPr>
        <p:spPr>
          <a:xfrm>
            <a:off x="1561514" y="1997612"/>
            <a:ext cx="9312812" cy="8118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/>
              <a:t>INGIN, MAU, HENDAK, AKAN</a:t>
            </a:r>
            <a:endParaRPr lang="en-ID" sz="4400" dirty="0"/>
          </a:p>
        </p:txBody>
      </p:sp>
    </p:spTree>
    <p:extLst>
      <p:ext uri="{BB962C8B-B14F-4D97-AF65-F5344CB8AC3E}">
        <p14:creationId xmlns:p14="http://schemas.microsoft.com/office/powerpoint/2010/main" val="3471068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EB0C1-DA63-44B4-BCAE-B7E963868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286" y="181666"/>
            <a:ext cx="9603275" cy="1049235"/>
          </a:xfrm>
        </p:spPr>
        <p:txBody>
          <a:bodyPr/>
          <a:lstStyle/>
          <a:p>
            <a:r>
              <a:rPr lang="en-US" dirty="0" err="1"/>
              <a:t>Modalitas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E6F97-4BC4-45FC-8DEB-08E0DE863B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87410" y="4534252"/>
            <a:ext cx="1465209" cy="86139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r>
              <a:rPr lang="en-ID" dirty="0"/>
              <a:t>(</a:t>
            </a:r>
            <a:r>
              <a:rPr lang="en-ID" dirty="0" err="1"/>
              <a:t>Chaer</a:t>
            </a:r>
            <a:r>
              <a:rPr lang="en-ID" dirty="0"/>
              <a:t>)</a:t>
            </a:r>
          </a:p>
          <a:p>
            <a:pPr marL="0" indent="0">
              <a:buNone/>
            </a:pPr>
            <a:r>
              <a:rPr lang="en-ID" dirty="0"/>
              <a:t> </a:t>
            </a:r>
          </a:p>
          <a:p>
            <a:pPr marL="0" indent="0">
              <a:buNone/>
            </a:pPr>
            <a:endParaRPr lang="en-ID" dirty="0"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8315E3-97B5-47DA-A11B-ED0ABCBEA95B}"/>
              </a:ext>
            </a:extLst>
          </p:cNvPr>
          <p:cNvSpPr/>
          <p:nvPr/>
        </p:nvSpPr>
        <p:spPr>
          <a:xfrm>
            <a:off x="1126435" y="768625"/>
            <a:ext cx="9954073" cy="10492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D" sz="2400" dirty="0" err="1"/>
              <a:t>Keterangan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kalimat</a:t>
            </a:r>
            <a:r>
              <a:rPr lang="en-ID" sz="2400" dirty="0"/>
              <a:t> yang </a:t>
            </a:r>
            <a:r>
              <a:rPr lang="en-ID" sz="2400" dirty="0" err="1"/>
              <a:t>menyatakan</a:t>
            </a:r>
            <a:r>
              <a:rPr lang="en-ID" sz="2400" dirty="0"/>
              <a:t> </a:t>
            </a:r>
            <a:r>
              <a:rPr lang="en-ID" sz="2400" dirty="0" err="1"/>
              <a:t>sikap</a:t>
            </a:r>
            <a:r>
              <a:rPr lang="en-ID" sz="2400" dirty="0"/>
              <a:t> </a:t>
            </a:r>
            <a:r>
              <a:rPr lang="en-ID" sz="2400" dirty="0" err="1"/>
              <a:t>pembicara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hal</a:t>
            </a:r>
            <a:r>
              <a:rPr lang="en-ID" sz="2400" dirty="0"/>
              <a:t> yang </a:t>
            </a:r>
            <a:r>
              <a:rPr lang="en-ID" sz="2400" dirty="0" err="1"/>
              <a:t>dibicarakan</a:t>
            </a:r>
            <a:r>
              <a:rPr lang="en-ID" sz="2400" dirty="0"/>
              <a:t> </a:t>
            </a:r>
            <a:r>
              <a:rPr lang="en-ID" sz="2400" dirty="0" err="1"/>
              <a:t>mengenai</a:t>
            </a:r>
            <a:r>
              <a:rPr lang="en-ID" sz="2400" dirty="0"/>
              <a:t>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813607-DACC-4D5E-92CB-6C08034CBDF3}"/>
              </a:ext>
            </a:extLst>
          </p:cNvPr>
          <p:cNvSpPr/>
          <p:nvPr/>
        </p:nvSpPr>
        <p:spPr>
          <a:xfrm>
            <a:off x="1126435" y="2067339"/>
            <a:ext cx="2372139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Perbuatan</a:t>
            </a:r>
            <a:endParaRPr lang="en-ID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1E8EAF-27D9-422B-BC46-B5F0DB742F9C}"/>
              </a:ext>
            </a:extLst>
          </p:cNvPr>
          <p:cNvSpPr/>
          <p:nvPr/>
        </p:nvSpPr>
        <p:spPr>
          <a:xfrm>
            <a:off x="3670853" y="2067338"/>
            <a:ext cx="2372139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Keadaan</a:t>
            </a:r>
            <a:endParaRPr lang="en-ID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A7B2FE-E8CF-423A-A926-D8FB4CADA2DA}"/>
              </a:ext>
            </a:extLst>
          </p:cNvPr>
          <p:cNvSpPr/>
          <p:nvPr/>
        </p:nvSpPr>
        <p:spPr>
          <a:xfrm>
            <a:off x="6215271" y="2067337"/>
            <a:ext cx="2372139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Peristiwa</a:t>
            </a:r>
            <a:endParaRPr lang="en-ID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2EAE37-1B06-49DB-A203-953D8317471F}"/>
              </a:ext>
            </a:extLst>
          </p:cNvPr>
          <p:cNvSpPr/>
          <p:nvPr/>
        </p:nvSpPr>
        <p:spPr>
          <a:xfrm>
            <a:off x="8708369" y="2067337"/>
            <a:ext cx="2372139" cy="861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Sikap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93272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00BD3-FB0F-49B0-A0BE-161546B64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89" y="300111"/>
            <a:ext cx="10403173" cy="786567"/>
          </a:xfrm>
        </p:spPr>
        <p:txBody>
          <a:bodyPr>
            <a:normAutofit fontScale="90000"/>
          </a:bodyPr>
          <a:lstStyle/>
          <a:p>
            <a:r>
              <a:rPr lang="en-ID" sz="4400" dirty="0" err="1">
                <a:solidFill>
                  <a:schemeClr val="tx1"/>
                </a:solidFill>
              </a:rPr>
              <a:t>modalitas</a:t>
            </a:r>
            <a:r>
              <a:rPr lang="en-ID" sz="4400" dirty="0">
                <a:solidFill>
                  <a:schemeClr val="tx1"/>
                </a:solidFill>
              </a:rPr>
              <a:t>: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5C771-8CA9-4490-8859-91797427FC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0489" y="1086678"/>
            <a:ext cx="10394707" cy="4498923"/>
          </a:xfrm>
        </p:spPr>
        <p:txBody>
          <a:bodyPr>
            <a:normAutofit lnSpcReduction="10000"/>
          </a:bodyPr>
          <a:lstStyle/>
          <a:p>
            <a:pPr>
              <a:buAutoNum type="arabicPeriod"/>
            </a:pPr>
            <a:r>
              <a:rPr lang="en-ID" sz="4400" dirty="0" err="1">
                <a:solidFill>
                  <a:schemeClr val="tx1"/>
                </a:solidFill>
              </a:rPr>
              <a:t>modalitas</a:t>
            </a:r>
            <a:r>
              <a:rPr lang="en-ID" sz="4400" dirty="0">
                <a:solidFill>
                  <a:schemeClr val="tx1"/>
                </a:solidFill>
              </a:rPr>
              <a:t> </a:t>
            </a:r>
            <a:r>
              <a:rPr lang="en-ID" sz="4400" dirty="0" err="1">
                <a:solidFill>
                  <a:schemeClr val="tx1"/>
                </a:solidFill>
              </a:rPr>
              <a:t>intensional</a:t>
            </a:r>
            <a:endParaRPr lang="en-ID" sz="4400" dirty="0">
              <a:solidFill>
                <a:schemeClr val="tx1"/>
              </a:solidFill>
            </a:endParaRPr>
          </a:p>
          <a:p>
            <a:pPr>
              <a:buAutoNum type="arabicPeriod"/>
            </a:pPr>
            <a:r>
              <a:rPr lang="en-ID" sz="4400" dirty="0" err="1">
                <a:solidFill>
                  <a:schemeClr val="tx1"/>
                </a:solidFill>
              </a:rPr>
              <a:t>modalitas</a:t>
            </a:r>
            <a:r>
              <a:rPr lang="en-ID" sz="4400" dirty="0">
                <a:solidFill>
                  <a:schemeClr val="tx1"/>
                </a:solidFill>
              </a:rPr>
              <a:t> epistemic</a:t>
            </a:r>
          </a:p>
          <a:p>
            <a:pPr>
              <a:buAutoNum type="arabicPeriod"/>
            </a:pPr>
            <a:r>
              <a:rPr lang="en-ID" sz="4400" dirty="0" err="1">
                <a:solidFill>
                  <a:schemeClr val="tx1"/>
                </a:solidFill>
              </a:rPr>
              <a:t>modalitas</a:t>
            </a:r>
            <a:r>
              <a:rPr lang="en-ID" sz="4400" dirty="0">
                <a:solidFill>
                  <a:schemeClr val="tx1"/>
                </a:solidFill>
              </a:rPr>
              <a:t> deontic</a:t>
            </a:r>
          </a:p>
          <a:p>
            <a:pPr>
              <a:buAutoNum type="arabicPeriod"/>
            </a:pPr>
            <a:r>
              <a:rPr lang="en-ID" sz="4400" dirty="0" err="1">
                <a:solidFill>
                  <a:schemeClr val="tx1"/>
                </a:solidFill>
              </a:rPr>
              <a:t>modalitas</a:t>
            </a:r>
            <a:r>
              <a:rPr lang="en-ID" sz="4400" dirty="0">
                <a:solidFill>
                  <a:schemeClr val="tx1"/>
                </a:solidFill>
              </a:rPr>
              <a:t> </a:t>
            </a:r>
            <a:r>
              <a:rPr lang="en-ID" sz="4400" dirty="0" err="1">
                <a:solidFill>
                  <a:schemeClr val="tx1"/>
                </a:solidFill>
              </a:rPr>
              <a:t>dinamik</a:t>
            </a:r>
            <a:endParaRPr lang="en-ID" sz="4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D" sz="4400" dirty="0"/>
              <a:t>							ALWI(1992:36)</a:t>
            </a:r>
          </a:p>
        </p:txBody>
      </p:sp>
    </p:spTree>
    <p:extLst>
      <p:ext uri="{BB962C8B-B14F-4D97-AF65-F5344CB8AC3E}">
        <p14:creationId xmlns:p14="http://schemas.microsoft.com/office/powerpoint/2010/main" val="103568940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923</TotalTime>
  <Words>560</Words>
  <Application>Microsoft Office PowerPoint</Application>
  <PresentationFormat>Widescreen</PresentationFormat>
  <Paragraphs>103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Arial Rounded MT Bold</vt:lpstr>
      <vt:lpstr>Gill Sans MT</vt:lpstr>
      <vt:lpstr>Gallery</vt:lpstr>
      <vt:lpstr>Kuliah Umum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PENGGUNAAN KALIMAT ‘KEINGINAN’?</vt:lpstr>
      <vt:lpstr>Modalitas</vt:lpstr>
      <vt:lpstr>modalitas: </vt:lpstr>
      <vt:lpstr>Modalitas Intensional</vt:lpstr>
      <vt:lpstr>Penggunaan kalimat ‘keinginan’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Kuliah Umum</dc:title>
  <dc:creator>User 1</dc:creator>
  <cp:lastModifiedBy>User 1</cp:lastModifiedBy>
  <cp:revision>63</cp:revision>
  <dcterms:created xsi:type="dcterms:W3CDTF">2021-08-17T14:11:08Z</dcterms:created>
  <dcterms:modified xsi:type="dcterms:W3CDTF">2021-08-19T23:30:23Z</dcterms:modified>
</cp:coreProperties>
</file>